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84" r:id="rId1"/>
  </p:sldMasterIdLst>
  <p:notesMasterIdLst>
    <p:notesMasterId r:id="rId32"/>
  </p:notesMasterIdLst>
  <p:sldIdLst>
    <p:sldId id="256" r:id="rId2"/>
    <p:sldId id="336" r:id="rId3"/>
    <p:sldId id="292" r:id="rId4"/>
    <p:sldId id="337" r:id="rId5"/>
    <p:sldId id="314" r:id="rId6"/>
    <p:sldId id="315" r:id="rId7"/>
    <p:sldId id="316" r:id="rId8"/>
    <p:sldId id="317" r:id="rId9"/>
    <p:sldId id="338" r:id="rId10"/>
    <p:sldId id="333" r:id="rId11"/>
    <p:sldId id="339" r:id="rId12"/>
    <p:sldId id="320" r:id="rId13"/>
    <p:sldId id="321" r:id="rId14"/>
    <p:sldId id="340" r:id="rId15"/>
    <p:sldId id="322" r:id="rId16"/>
    <p:sldId id="324" r:id="rId17"/>
    <p:sldId id="334" r:id="rId18"/>
    <p:sldId id="326" r:id="rId19"/>
    <p:sldId id="293" r:id="rId20"/>
    <p:sldId id="299" r:id="rId21"/>
    <p:sldId id="311" r:id="rId22"/>
    <p:sldId id="330" r:id="rId23"/>
    <p:sldId id="327" r:id="rId24"/>
    <p:sldId id="341" r:id="rId25"/>
    <p:sldId id="328" r:id="rId26"/>
    <p:sldId id="332" r:id="rId27"/>
    <p:sldId id="329" r:id="rId28"/>
    <p:sldId id="312" r:id="rId29"/>
    <p:sldId id="335" r:id="rId30"/>
    <p:sldId id="313" r:id="rId31"/>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ephanie Gillett" initials="SG" lastIdx="5" clrIdx="0">
    <p:extLst>
      <p:ext uri="{19B8F6BF-5375-455C-9EA6-DF929625EA0E}">
        <p15:presenceInfo xmlns:p15="http://schemas.microsoft.com/office/powerpoint/2012/main" userId="S::sgillett@petsuppliesplus.com::ce4fccc2-320d-4b16-9761-92725bcd66c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728" autoAdjust="0"/>
    <p:restoredTop sz="83934" autoAdjust="0"/>
  </p:normalViewPr>
  <p:slideViewPr>
    <p:cSldViewPr snapToGrid="0">
      <p:cViewPr varScale="1">
        <p:scale>
          <a:sx n="91" d="100"/>
          <a:sy n="91" d="100"/>
        </p:scale>
        <p:origin x="912" y="18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52" d="100"/>
          <a:sy n="52" d="100"/>
        </p:scale>
        <p:origin x="2010"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200" b="0" i="0" u="none" strike="noStrike" cap="none">
                <a:solidFill>
                  <a:schemeClr val="dk1"/>
                </a:solidFill>
                <a:latin typeface="Calibri"/>
                <a:ea typeface="Calibri"/>
                <a:cs typeface="Calibri"/>
                <a:sym typeface="Calibri"/>
              </a:defRPr>
            </a:lvl2pPr>
            <a:lvl3pPr marL="914400" marR="0" lvl="2" indent="0" algn="l" rtl="0">
              <a:spcBef>
                <a:spcPts val="0"/>
              </a:spcBef>
              <a:buNone/>
              <a:defRPr sz="1200" b="0" i="0" u="none" strike="noStrike" cap="none">
                <a:solidFill>
                  <a:schemeClr val="dk1"/>
                </a:solidFill>
                <a:latin typeface="Calibri"/>
                <a:ea typeface="Calibri"/>
                <a:cs typeface="Calibri"/>
                <a:sym typeface="Calibri"/>
              </a:defRPr>
            </a:lvl3pPr>
            <a:lvl4pPr marL="1371600" marR="0" lvl="3" indent="0" algn="l" rtl="0">
              <a:spcBef>
                <a:spcPts val="0"/>
              </a:spcBef>
              <a:buNone/>
              <a:defRPr sz="1200" b="0" i="0" u="none" strike="noStrike" cap="none">
                <a:solidFill>
                  <a:schemeClr val="dk1"/>
                </a:solidFill>
                <a:latin typeface="Calibri"/>
                <a:ea typeface="Calibri"/>
                <a:cs typeface="Calibri"/>
                <a:sym typeface="Calibri"/>
              </a:defRPr>
            </a:lvl4pPr>
            <a:lvl5pPr marL="1828800" marR="0" lvl="4" indent="0" algn="l" rtl="0">
              <a:spcBef>
                <a:spcPts val="0"/>
              </a:spcBef>
              <a:buNone/>
              <a:defRPr sz="1200" b="0" i="0" u="none" strike="noStrike" cap="none">
                <a:solidFill>
                  <a:schemeClr val="dk1"/>
                </a:solidFill>
                <a:latin typeface="Calibri"/>
                <a:ea typeface="Calibri"/>
                <a:cs typeface="Calibri"/>
                <a:sym typeface="Calibri"/>
              </a:defRPr>
            </a:lvl5pPr>
            <a:lvl6pPr marL="2286000" marR="0" lvl="5" indent="0" algn="l" rtl="0">
              <a:spcBef>
                <a:spcPts val="0"/>
              </a:spcBef>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pPr marL="0" marR="0" lvl="0" indent="0" algn="r" rtl="0">
                <a:spcBef>
                  <a:spcPts val="0"/>
                </a:spcBef>
                <a:buSzPct val="25000"/>
                <a:buNone/>
              </a:pPr>
              <a:t>‹#›</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83940295"/>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pixabay.com/en/ideation-startup-entrepreneur-3267505/"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s://creativecommons.org/about/cc0" TargetMode="Externa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creativecommons.org/about/cc0"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creativecommons.org/about/cc0"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creativecommons.org/about/cc0"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creativecommons.org/about/cc0"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creativecommons.org/about/cc0"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creativecommons.org/about/cc0"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pixabay.com/illustrations/stairs-silhouettes-human-upward-70509/"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creativecommons.org/about/cc0"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creativecommons.org/about/cc0"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creativecommons.org/about/cc0"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86" name="Shape 86"/>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kern="1200" cap="none" dirty="0">
                <a:solidFill>
                  <a:schemeClr val="tx1"/>
                </a:solidFill>
                <a:effectLst/>
                <a:latin typeface="Calibri"/>
                <a:ea typeface="Calibri"/>
                <a:cs typeface="Calibri"/>
                <a:sym typeface="Calibri"/>
              </a:rPr>
              <a:t>Cover Image: "Untitled." Authored by: </a:t>
            </a:r>
            <a:r>
              <a:rPr lang="en-US" sz="1200" b="0" i="0" u="none" strike="noStrike" kern="1200" cap="none" dirty="0" err="1">
                <a:solidFill>
                  <a:schemeClr val="tx1"/>
                </a:solidFill>
                <a:effectLst/>
                <a:latin typeface="Calibri"/>
                <a:ea typeface="Calibri"/>
                <a:cs typeface="Calibri"/>
                <a:sym typeface="Calibri"/>
              </a:rPr>
              <a:t>StartupStockPhotos</a:t>
            </a:r>
            <a:r>
              <a:rPr lang="en-US" sz="1200" b="0" i="0" u="none" strike="noStrike" kern="1200" cap="none" dirty="0">
                <a:solidFill>
                  <a:schemeClr val="tx1"/>
                </a:solidFill>
                <a:effectLst/>
                <a:latin typeface="Calibri"/>
                <a:ea typeface="Calibri"/>
                <a:cs typeface="Calibri"/>
                <a:sym typeface="Calibri"/>
              </a:rPr>
              <a:t>. Provided by: </a:t>
            </a:r>
            <a:r>
              <a:rPr lang="en-US" sz="1200" b="0" i="0" u="none" strike="noStrike" kern="1200" cap="none" dirty="0" err="1">
                <a:solidFill>
                  <a:schemeClr val="tx1"/>
                </a:solidFill>
                <a:effectLst/>
                <a:latin typeface="Calibri"/>
                <a:ea typeface="Calibri"/>
                <a:cs typeface="Calibri"/>
                <a:sym typeface="Calibri"/>
              </a:rPr>
              <a:t>Pixabay</a:t>
            </a:r>
            <a:r>
              <a:rPr lang="en-US" sz="1200" b="0" i="0" u="none" strike="noStrike" kern="1200" cap="none" dirty="0">
                <a:solidFill>
                  <a:schemeClr val="tx1"/>
                </a:solidFill>
                <a:effectLst/>
                <a:latin typeface="Calibri"/>
                <a:ea typeface="Calibri"/>
                <a:cs typeface="Calibri"/>
                <a:sym typeface="Calibri"/>
              </a:rPr>
              <a:t>. Located at: </a:t>
            </a:r>
            <a:r>
              <a:rPr lang="en-US" sz="1200" b="0" i="0" u="sng" strike="noStrike" kern="1200" cap="none" dirty="0">
                <a:solidFill>
                  <a:schemeClr val="tx1"/>
                </a:solidFill>
                <a:effectLst/>
                <a:latin typeface="Calibri"/>
                <a:ea typeface="Calibri"/>
                <a:cs typeface="Calibri"/>
                <a:sym typeface="Calibri"/>
                <a:hlinkClick r:id="rId3">
                  <a:extLst>
                    <a:ext uri="{A12FA001-AC4F-418D-AE19-62706E023703}">
                      <ahyp:hlinkClr xmlns:ahyp="http://schemas.microsoft.com/office/drawing/2018/hyperlinkcolor" val="tx"/>
                    </a:ext>
                  </a:extLst>
                </a:hlinkClick>
              </a:rPr>
              <a:t>https://pixabay.com/en/ideation-startup-entrepreneur-3267505/</a:t>
            </a:r>
            <a:r>
              <a:rPr lang="en-US" sz="1200" b="0" i="0" u="none" strike="noStrike" kern="1200" cap="none" dirty="0">
                <a:solidFill>
                  <a:schemeClr val="tx1"/>
                </a:solidFill>
                <a:effectLst/>
                <a:latin typeface="Calibri"/>
                <a:ea typeface="Calibri"/>
                <a:cs typeface="Calibri"/>
                <a:sym typeface="Calibri"/>
              </a:rPr>
              <a:t>. Content Type: CC Licensed Content, Shared Previously. License: </a:t>
            </a:r>
            <a:r>
              <a:rPr lang="en-US" sz="1200" b="0" i="0" u="sng" strike="noStrike" kern="1200" cap="none" dirty="0">
                <a:solidFill>
                  <a:schemeClr val="tx1"/>
                </a:solidFill>
                <a:effectLst/>
                <a:latin typeface="Calibri"/>
                <a:ea typeface="Calibri"/>
                <a:cs typeface="Calibri"/>
                <a:sym typeface="Calibri"/>
                <a:hlinkClick r:id="rId4">
                  <a:extLst>
                    <a:ext uri="{A12FA001-AC4F-418D-AE19-62706E023703}">
                      <ahyp:hlinkClr xmlns:ahyp="http://schemas.microsoft.com/office/drawing/2018/hyperlinkcolor" val="tx"/>
                    </a:ext>
                  </a:extLst>
                </a:hlinkClick>
              </a:rPr>
              <a:t>CC0: No Rights Reserved</a:t>
            </a:r>
            <a:r>
              <a:rPr lang="en-US" sz="1200" b="0" i="0" u="none" strike="noStrike" kern="1200" cap="none" dirty="0">
                <a:solidFill>
                  <a:schemeClr val="tx1"/>
                </a:solidFill>
                <a:effectLst/>
                <a:latin typeface="Calibri"/>
                <a:ea typeface="Calibri"/>
                <a:cs typeface="Calibri"/>
                <a:sym typeface="Calibri"/>
              </a:rPr>
              <a:t>.</a:t>
            </a:r>
          </a:p>
          <a:p>
            <a:pPr marL="0" marR="0" lvl="0" indent="0" algn="l" rtl="0">
              <a:spcBef>
                <a:spcPts val="0"/>
              </a:spcBef>
              <a:buSzPct val="25000"/>
              <a:buNone/>
            </a:pPr>
            <a:endParaRPr lang="en-US" sz="1200" b="0" i="0" u="none" strike="noStrike" kern="1200" cap="none" dirty="0">
              <a:solidFill>
                <a:schemeClr val="tx1"/>
              </a:solidFill>
              <a:effectLst/>
              <a:latin typeface="Calibri"/>
              <a:ea typeface="Calibri"/>
              <a:cs typeface="Calibri"/>
              <a:sym typeface="Calibri"/>
            </a:endParaRPr>
          </a:p>
          <a:p>
            <a:r>
              <a:rPr lang="en-US" sz="1200" b="0" i="0" u="none" strike="noStrike" kern="1200" cap="none" dirty="0">
                <a:solidFill>
                  <a:schemeClr val="tx1"/>
                </a:solidFill>
                <a:effectLst/>
                <a:latin typeface="Calibri"/>
                <a:ea typeface="Calibri"/>
                <a:cs typeface="Calibri"/>
                <a:sym typeface="Calibri"/>
              </a:rPr>
              <a:t>All text in these slides is taken from https://</a:t>
            </a:r>
            <a:r>
              <a:rPr lang="en-US" sz="1200" b="0" i="0" u="none" strike="noStrike" kern="1200" cap="none" dirty="0" err="1">
                <a:solidFill>
                  <a:schemeClr val="tx1"/>
                </a:solidFill>
                <a:effectLst/>
                <a:latin typeface="Calibri"/>
                <a:ea typeface="Calibri"/>
                <a:cs typeface="Calibri"/>
                <a:sym typeface="Calibri"/>
              </a:rPr>
              <a:t>courses.lumenlearning.com</a:t>
            </a:r>
            <a:r>
              <a:rPr lang="en-US" sz="1200" b="0" i="0" u="none" strike="noStrike" kern="1200" cap="none" dirty="0">
                <a:solidFill>
                  <a:schemeClr val="tx1"/>
                </a:solidFill>
                <a:effectLst/>
                <a:latin typeface="Calibri"/>
                <a:ea typeface="Calibri"/>
                <a:cs typeface="Calibri"/>
                <a:sym typeface="Calibri"/>
              </a:rPr>
              <a:t>/</a:t>
            </a:r>
            <a:r>
              <a:rPr lang="en-US" sz="1200" b="0" i="0" u="none" strike="noStrike" kern="1200" cap="none" dirty="0" err="1">
                <a:solidFill>
                  <a:schemeClr val="tx1"/>
                </a:solidFill>
                <a:effectLst/>
                <a:latin typeface="Calibri"/>
                <a:ea typeface="Calibri"/>
                <a:cs typeface="Calibri"/>
                <a:sym typeface="Calibri"/>
              </a:rPr>
              <a:t>wmopen-organizationalbehavior</a:t>
            </a:r>
            <a:r>
              <a:rPr lang="en-US" sz="1200" b="0" i="0" u="none" strike="noStrike" kern="1200" cap="none" dirty="0">
                <a:solidFill>
                  <a:schemeClr val="tx1"/>
                </a:solidFill>
                <a:effectLst/>
                <a:latin typeface="Calibri"/>
                <a:ea typeface="Calibri"/>
                <a:cs typeface="Calibri"/>
                <a:sym typeface="Calibri"/>
              </a:rPr>
              <a:t>/ where it is published under one or more open licenses.</a:t>
            </a:r>
            <a:endParaRPr lang="en-US" b="0" dirty="0">
              <a:solidFill>
                <a:schemeClr val="tx1"/>
              </a:solidFill>
              <a:effectLst/>
            </a:endParaRPr>
          </a:p>
          <a:p>
            <a:r>
              <a:rPr lang="en-US" sz="1200" b="0" i="0" u="none" strike="noStrike" kern="1200" cap="none" dirty="0">
                <a:solidFill>
                  <a:schemeClr val="tx1"/>
                </a:solidFill>
                <a:effectLst/>
                <a:latin typeface="Calibri"/>
                <a:ea typeface="Calibri"/>
                <a:cs typeface="Calibri"/>
                <a:sym typeface="Calibri"/>
              </a:rPr>
              <a:t>All images in these slides are attributed in the notes of the slide on which they appear and licensed as indicated. </a:t>
            </a:r>
          </a:p>
        </p:txBody>
      </p:sp>
      <p:sp>
        <p:nvSpPr>
          <p:cNvPr id="87" name="Shape 8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pPr marL="0" marR="0" lvl="0" indent="0" algn="r" rtl="0">
                <a:spcBef>
                  <a:spcPts val="0"/>
                </a:spcBef>
                <a:buSzPct val="25000"/>
                <a:buNone/>
              </a:pPr>
              <a:t>1</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Image: </a:t>
            </a:r>
            <a:r>
              <a:rPr lang="en-US" dirty="0" err="1"/>
              <a:t>Kotter</a:t>
            </a:r>
            <a:r>
              <a:rPr lang="en-US" dirty="0"/>
              <a:t> Eight Step Plan. </a:t>
            </a:r>
            <a:r>
              <a:rPr lang="en-US" b="1" dirty="0"/>
              <a:t>Provided by</a:t>
            </a:r>
            <a:r>
              <a:rPr lang="en-US" dirty="0"/>
              <a:t>: Lumen Learning. </a:t>
            </a:r>
            <a:r>
              <a:rPr lang="en-US" b="1" dirty="0"/>
              <a:t>License</a:t>
            </a:r>
            <a:r>
              <a:rPr lang="en-US" dirty="0"/>
              <a:t>: </a:t>
            </a:r>
            <a:r>
              <a:rPr lang="en-US" i="1" dirty="0">
                <a:hlinkClick r:id="rId3"/>
              </a:rPr>
              <a:t>CC BY: Attribution</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pPr marL="0" marR="0" lvl="0" indent="0" algn="r" rtl="0">
                <a:spcBef>
                  <a:spcPts val="0"/>
                </a:spcBef>
                <a:buSzPct val="25000"/>
                <a:buNone/>
              </a:pPr>
              <a:t>13</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Answer is D</a:t>
            </a:r>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pPr marL="0" marR="0" lvl="0" indent="0" algn="r" rtl="0">
                <a:spcBef>
                  <a:spcPts val="0"/>
                </a:spcBef>
                <a:buSzPct val="25000"/>
                <a:buNone/>
              </a:pPr>
              <a:t>16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990305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Instructor can listen to their plans, what change management process they will use, and poke holes as necessary.</a:t>
            </a:r>
          </a:p>
          <a:p>
            <a:r>
              <a:rPr lang="en-US" dirty="0"/>
              <a:t>Instructor can also shift around group participants so that the group has to explain their process to the newcomer(s) and get buy-in</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Lucky Cat</a:t>
            </a:r>
            <a:r>
              <a:rPr lang="en-US" sz="1200" b="0" i="0" u="none" strike="noStrike" kern="1200" cap="none" dirty="0">
                <a:solidFill>
                  <a:schemeClr val="dk1"/>
                </a:solidFill>
                <a:effectLst/>
                <a:latin typeface="Calibri"/>
                <a:ea typeface="Calibri"/>
                <a:cs typeface="Calibri"/>
                <a:sym typeface="Calibri"/>
              </a:rPr>
              <a:t>. </a:t>
            </a:r>
            <a:r>
              <a:rPr lang="en-US" sz="1200" b="1" i="0" u="none" strike="noStrike" kern="1200" cap="none" dirty="0">
                <a:solidFill>
                  <a:schemeClr val="dk1"/>
                </a:solidFill>
                <a:effectLst/>
                <a:latin typeface="Calibri"/>
                <a:ea typeface="Calibri"/>
                <a:cs typeface="Calibri"/>
                <a:sym typeface="Calibri"/>
              </a:rPr>
              <a:t>Authored by</a:t>
            </a:r>
            <a:r>
              <a:rPr lang="en-US" sz="1200" b="0" i="0" u="none" strike="noStrike" kern="1200" cap="none" dirty="0">
                <a:solidFill>
                  <a:schemeClr val="dk1"/>
                </a:solidFill>
                <a:effectLst/>
                <a:latin typeface="Calibri"/>
                <a:ea typeface="Calibri"/>
                <a:cs typeface="Calibri"/>
                <a:sym typeface="Calibri"/>
              </a:rPr>
              <a:t>: </a:t>
            </a:r>
            <a:r>
              <a:rPr lang="en-US" dirty="0" err="1"/>
              <a:t>auenleben</a:t>
            </a:r>
            <a:r>
              <a:rPr lang="en-US" sz="1200" b="0" i="0" u="none" strike="noStrike" kern="1200" cap="none" dirty="0">
                <a:solidFill>
                  <a:schemeClr val="dk1"/>
                </a:solidFill>
                <a:effectLst/>
                <a:latin typeface="Calibri"/>
                <a:ea typeface="Calibri"/>
                <a:cs typeface="Calibri"/>
                <a:sym typeface="Calibri"/>
              </a:rPr>
              <a:t>. </a:t>
            </a:r>
            <a:r>
              <a:rPr lang="en-US" sz="1200" b="1" i="0" u="none" strike="noStrike" kern="1200" cap="none" dirty="0">
                <a:solidFill>
                  <a:schemeClr val="dk1"/>
                </a:solidFill>
                <a:effectLst/>
                <a:latin typeface="Calibri"/>
                <a:ea typeface="Calibri"/>
                <a:cs typeface="Calibri"/>
                <a:sym typeface="Calibri"/>
              </a:rPr>
              <a:t>Provided by</a:t>
            </a:r>
            <a:r>
              <a:rPr lang="en-US" sz="1200" b="0" i="0" u="none" strike="noStrike" kern="1200" cap="none" dirty="0">
                <a:solidFill>
                  <a:schemeClr val="dk1"/>
                </a:solidFill>
                <a:effectLst/>
                <a:latin typeface="Calibri"/>
                <a:ea typeface="Calibri"/>
                <a:cs typeface="Calibri"/>
                <a:sym typeface="Calibri"/>
              </a:rPr>
              <a:t>: </a:t>
            </a:r>
            <a:r>
              <a:rPr lang="en-US" sz="1200" b="0" i="0" u="none" strike="noStrike" kern="1200" cap="none" dirty="0" err="1">
                <a:solidFill>
                  <a:schemeClr val="dk1"/>
                </a:solidFill>
                <a:effectLst/>
                <a:latin typeface="Calibri"/>
                <a:ea typeface="Calibri"/>
                <a:cs typeface="Calibri"/>
                <a:sym typeface="Calibri"/>
              </a:rPr>
              <a:t>Pixabay</a:t>
            </a:r>
            <a:r>
              <a:rPr lang="en-US" sz="1200" b="0" i="0" u="none" strike="noStrike" kern="1200" cap="none" dirty="0">
                <a:solidFill>
                  <a:schemeClr val="dk1"/>
                </a:solidFill>
                <a:effectLst/>
                <a:latin typeface="Calibri"/>
                <a:ea typeface="Calibri"/>
                <a:cs typeface="Calibri"/>
                <a:sym typeface="Calibri"/>
              </a:rPr>
              <a:t>. </a:t>
            </a:r>
            <a:r>
              <a:rPr lang="en-US" sz="1200" b="1" i="0" u="none" strike="noStrike" kern="1200" cap="none" dirty="0">
                <a:solidFill>
                  <a:schemeClr val="dk1"/>
                </a:solidFill>
                <a:effectLst/>
                <a:latin typeface="Calibri"/>
                <a:ea typeface="Calibri"/>
                <a:cs typeface="Calibri"/>
                <a:sym typeface="Calibri"/>
              </a:rPr>
              <a:t>Located at</a:t>
            </a:r>
            <a:r>
              <a:rPr lang="en-US" sz="1200" b="0" i="0" u="none" strike="noStrike" kern="1200" cap="none" dirty="0">
                <a:solidFill>
                  <a:schemeClr val="dk1"/>
                </a:solidFill>
                <a:effectLst/>
                <a:latin typeface="Calibri"/>
                <a:ea typeface="Calibri"/>
                <a:cs typeface="Calibri"/>
                <a:sym typeface="Calibri"/>
              </a:rPr>
              <a:t>: </a:t>
            </a:r>
            <a:r>
              <a:rPr lang="en-US" dirty="0"/>
              <a:t>https://</a:t>
            </a:r>
            <a:r>
              <a:rPr lang="en-US" dirty="0" err="1"/>
              <a:t>pixabay.com</a:t>
            </a:r>
            <a:r>
              <a:rPr lang="en-US" dirty="0"/>
              <a:t>/photos/cat-lucky-cat-she-cat-kitten-2201460/</a:t>
            </a:r>
            <a:r>
              <a:rPr lang="en-US" sz="1200" b="0" i="0" u="none" strike="noStrike" kern="1200" cap="none" dirty="0">
                <a:solidFill>
                  <a:schemeClr val="dk1"/>
                </a:solidFill>
                <a:effectLst/>
                <a:latin typeface="Calibri"/>
                <a:ea typeface="Calibri"/>
                <a:cs typeface="Calibri"/>
                <a:sym typeface="Calibri"/>
              </a:rPr>
              <a:t>. </a:t>
            </a:r>
            <a:r>
              <a:rPr lang="en-US" sz="1200" b="1" i="0" u="none" strike="noStrike" kern="1200" cap="none" dirty="0">
                <a:solidFill>
                  <a:schemeClr val="dk1"/>
                </a:solidFill>
                <a:effectLst/>
                <a:latin typeface="Calibri"/>
                <a:ea typeface="Calibri"/>
                <a:cs typeface="Calibri"/>
                <a:sym typeface="Calibri"/>
              </a:rPr>
              <a:t>License</a:t>
            </a:r>
            <a:r>
              <a:rPr lang="en-US" sz="1200" b="0" i="0" u="none" strike="noStrike" kern="1200" cap="none" dirty="0">
                <a:solidFill>
                  <a:schemeClr val="dk1"/>
                </a:solidFill>
                <a:effectLst/>
                <a:latin typeface="Calibri"/>
                <a:ea typeface="Calibri"/>
                <a:cs typeface="Calibri"/>
                <a:sym typeface="Calibri"/>
              </a:rPr>
              <a:t>: </a:t>
            </a:r>
            <a:r>
              <a:rPr lang="en-US" sz="1200" b="1" i="1" u="sng" strike="noStrike" kern="1200" cap="none" dirty="0">
                <a:solidFill>
                  <a:schemeClr val="dk1"/>
                </a:solidFill>
                <a:effectLst/>
                <a:latin typeface="Calibri"/>
                <a:ea typeface="Calibri"/>
                <a:cs typeface="Calibri"/>
                <a:sym typeface="Calibri"/>
                <a:hlinkClick r:id="rId3"/>
              </a:rPr>
              <a:t>CC0: No Rights Reserved</a:t>
            </a:r>
            <a:r>
              <a:rPr lang="en-US" sz="1200" b="0" i="0" u="none" strike="noStrike" kern="1200" cap="none" dirty="0">
                <a:solidFill>
                  <a:schemeClr val="dk1"/>
                </a:solidFill>
                <a:effectLst/>
                <a:latin typeface="Calibri"/>
                <a:ea typeface="Calibri"/>
                <a:cs typeface="Calibri"/>
                <a:sym typeface="Calibri"/>
              </a:rPr>
              <a:t>. </a:t>
            </a:r>
            <a:r>
              <a:rPr lang="en-US" sz="1200" b="1" i="0" u="none" strike="noStrike" kern="1200" cap="none" dirty="0">
                <a:solidFill>
                  <a:schemeClr val="dk1"/>
                </a:solidFill>
                <a:effectLst/>
                <a:latin typeface="Calibri"/>
                <a:ea typeface="Calibri"/>
                <a:cs typeface="Calibri"/>
                <a:sym typeface="Calibri"/>
              </a:rPr>
              <a:t>License Terms</a:t>
            </a:r>
            <a:r>
              <a:rPr lang="en-US" sz="1200" b="0" i="0" u="none" strike="noStrike" kern="1200" cap="none" dirty="0">
                <a:solidFill>
                  <a:schemeClr val="dk1"/>
                </a:solidFill>
                <a:effectLst/>
                <a:latin typeface="Calibri"/>
                <a:ea typeface="Calibri"/>
                <a:cs typeface="Calibri"/>
                <a:sym typeface="Calibri"/>
              </a:rPr>
              <a:t>: </a:t>
            </a:r>
            <a:r>
              <a:rPr lang="en-US" sz="1200" b="0" i="0" u="none" strike="noStrike" kern="1200" cap="none" dirty="0" err="1">
                <a:solidFill>
                  <a:schemeClr val="dk1"/>
                </a:solidFill>
                <a:effectLst/>
                <a:latin typeface="Calibri"/>
                <a:ea typeface="Calibri"/>
                <a:cs typeface="Calibri"/>
                <a:sym typeface="Calibri"/>
              </a:rPr>
              <a:t>Pixabay</a:t>
            </a:r>
            <a:r>
              <a:rPr lang="en-US" sz="1200" b="0" i="0" u="none" strike="noStrike" kern="1200" cap="none" dirty="0">
                <a:solidFill>
                  <a:schemeClr val="dk1"/>
                </a:solidFill>
                <a:effectLst/>
                <a:latin typeface="Calibri"/>
                <a:ea typeface="Calibri"/>
                <a:cs typeface="Calibri"/>
                <a:sym typeface="Calibri"/>
              </a:rPr>
              <a:t> License</a:t>
            </a: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pPr marL="0" marR="0" lvl="0" indent="0" algn="r" rtl="0">
                <a:spcBef>
                  <a:spcPts val="0"/>
                </a:spcBef>
                <a:buSzPct val="25000"/>
                <a:buNone/>
              </a:pPr>
              <a:t>17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678513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Answer is B</a:t>
            </a:r>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pPr marL="0" marR="0" lvl="0" indent="0" algn="r" rtl="0">
                <a:spcBef>
                  <a:spcPts val="0"/>
                </a:spcBef>
                <a:buSzPct val="25000"/>
                <a:buNone/>
              </a:pPr>
              <a:t>18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611951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pPr marL="0" marR="0" lvl="0" indent="0" algn="r" rtl="0">
                <a:spcBef>
                  <a:spcPts val="0"/>
                </a:spcBef>
                <a:buSzPct val="25000"/>
                <a:buNone/>
              </a:pPr>
              <a:t>19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508156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Lightbulb.</a:t>
            </a:r>
            <a:r>
              <a:rPr lang="en-US" sz="1200" b="0" i="0" u="none" strike="noStrike" kern="1200" cap="none" dirty="0">
                <a:solidFill>
                  <a:schemeClr val="dk1"/>
                </a:solidFill>
                <a:effectLst/>
                <a:latin typeface="Calibri"/>
                <a:ea typeface="Calibri"/>
                <a:cs typeface="Calibri"/>
                <a:sym typeface="Calibri"/>
              </a:rPr>
              <a:t> </a:t>
            </a:r>
            <a:r>
              <a:rPr lang="en-US" sz="1200" b="1" i="0" u="none" strike="noStrike" kern="1200" cap="none" dirty="0">
                <a:solidFill>
                  <a:schemeClr val="dk1"/>
                </a:solidFill>
                <a:effectLst/>
                <a:latin typeface="Calibri"/>
                <a:ea typeface="Calibri"/>
                <a:cs typeface="Calibri"/>
                <a:sym typeface="Calibri"/>
              </a:rPr>
              <a:t>Authored by</a:t>
            </a:r>
            <a:r>
              <a:rPr lang="en-US" sz="1200" b="0" i="0" u="none" strike="noStrike" kern="1200" cap="none" dirty="0">
                <a:solidFill>
                  <a:schemeClr val="dk1"/>
                </a:solidFill>
                <a:effectLst/>
                <a:latin typeface="Calibri"/>
                <a:ea typeface="Calibri"/>
                <a:cs typeface="Calibri"/>
                <a:sym typeface="Calibri"/>
              </a:rPr>
              <a:t>: </a:t>
            </a:r>
            <a:r>
              <a:rPr lang="en-US" dirty="0"/>
              <a:t>Free-Photos</a:t>
            </a:r>
            <a:r>
              <a:rPr lang="en-US" sz="1200" b="0" i="0" u="none" strike="noStrike" kern="1200" cap="none" dirty="0">
                <a:solidFill>
                  <a:schemeClr val="dk1"/>
                </a:solidFill>
                <a:effectLst/>
                <a:latin typeface="Calibri"/>
                <a:ea typeface="Calibri"/>
                <a:cs typeface="Calibri"/>
                <a:sym typeface="Calibri"/>
              </a:rPr>
              <a:t>. </a:t>
            </a:r>
            <a:r>
              <a:rPr lang="en-US" sz="1200" b="1" i="0" u="none" strike="noStrike" kern="1200" cap="none" dirty="0">
                <a:solidFill>
                  <a:schemeClr val="dk1"/>
                </a:solidFill>
                <a:effectLst/>
                <a:latin typeface="Calibri"/>
                <a:ea typeface="Calibri"/>
                <a:cs typeface="Calibri"/>
                <a:sym typeface="Calibri"/>
              </a:rPr>
              <a:t>Provided by</a:t>
            </a:r>
            <a:r>
              <a:rPr lang="en-US" sz="1200" b="0" i="0" u="none" strike="noStrike" kern="1200" cap="none" dirty="0">
                <a:solidFill>
                  <a:schemeClr val="dk1"/>
                </a:solidFill>
                <a:effectLst/>
                <a:latin typeface="Calibri"/>
                <a:ea typeface="Calibri"/>
                <a:cs typeface="Calibri"/>
                <a:sym typeface="Calibri"/>
              </a:rPr>
              <a:t>: </a:t>
            </a:r>
            <a:r>
              <a:rPr lang="en-US" sz="1200" b="0" i="0" u="none" strike="noStrike" kern="1200" cap="none" dirty="0" err="1">
                <a:solidFill>
                  <a:schemeClr val="dk1"/>
                </a:solidFill>
                <a:effectLst/>
                <a:latin typeface="Calibri"/>
                <a:ea typeface="Calibri"/>
                <a:cs typeface="Calibri"/>
                <a:sym typeface="Calibri"/>
              </a:rPr>
              <a:t>Pixabay</a:t>
            </a:r>
            <a:r>
              <a:rPr lang="en-US" sz="1200" b="0" i="0" u="none" strike="noStrike" kern="1200" cap="none" dirty="0">
                <a:solidFill>
                  <a:schemeClr val="dk1"/>
                </a:solidFill>
                <a:effectLst/>
                <a:latin typeface="Calibri"/>
                <a:ea typeface="Calibri"/>
                <a:cs typeface="Calibri"/>
                <a:sym typeface="Calibri"/>
              </a:rPr>
              <a:t>. </a:t>
            </a:r>
            <a:r>
              <a:rPr lang="en-US" sz="1200" b="1" i="0" u="none" strike="noStrike" kern="1200" cap="none" dirty="0">
                <a:solidFill>
                  <a:schemeClr val="dk1"/>
                </a:solidFill>
                <a:effectLst/>
                <a:latin typeface="Calibri"/>
                <a:ea typeface="Calibri"/>
                <a:cs typeface="Calibri"/>
                <a:sym typeface="Calibri"/>
              </a:rPr>
              <a:t>Located at</a:t>
            </a:r>
            <a:r>
              <a:rPr lang="en-US" sz="1200" b="0" i="0" u="none" strike="noStrike" kern="1200" cap="none" dirty="0">
                <a:solidFill>
                  <a:schemeClr val="dk1"/>
                </a:solidFill>
                <a:effectLst/>
                <a:latin typeface="Calibri"/>
                <a:ea typeface="Calibri"/>
                <a:cs typeface="Calibri"/>
                <a:sym typeface="Calibri"/>
              </a:rPr>
              <a:t>: </a:t>
            </a:r>
            <a:r>
              <a:rPr lang="en-US" dirty="0"/>
              <a:t>https://</a:t>
            </a:r>
            <a:r>
              <a:rPr lang="en-US" dirty="0" err="1"/>
              <a:t>pixabay.com</a:t>
            </a:r>
            <a:r>
              <a:rPr lang="en-US" dirty="0"/>
              <a:t>/photos/light-bulb-lightbulb-light-bulb-1246043/</a:t>
            </a:r>
            <a:r>
              <a:rPr lang="en-US" sz="1200" b="0" i="0" u="none" strike="noStrike" kern="1200" cap="none" dirty="0">
                <a:solidFill>
                  <a:schemeClr val="dk1"/>
                </a:solidFill>
                <a:effectLst/>
                <a:latin typeface="Calibri"/>
                <a:ea typeface="Calibri"/>
                <a:cs typeface="Calibri"/>
                <a:sym typeface="Calibri"/>
              </a:rPr>
              <a:t>. </a:t>
            </a:r>
            <a:r>
              <a:rPr lang="en-US" sz="1200" b="1" i="0" u="none" strike="noStrike" kern="1200" cap="none" dirty="0">
                <a:solidFill>
                  <a:schemeClr val="dk1"/>
                </a:solidFill>
                <a:effectLst/>
                <a:latin typeface="Calibri"/>
                <a:ea typeface="Calibri"/>
                <a:cs typeface="Calibri"/>
                <a:sym typeface="Calibri"/>
              </a:rPr>
              <a:t>License</a:t>
            </a:r>
            <a:r>
              <a:rPr lang="en-US" sz="1200" b="0" i="0" u="none" strike="noStrike" kern="1200" cap="none" dirty="0">
                <a:solidFill>
                  <a:schemeClr val="dk1"/>
                </a:solidFill>
                <a:effectLst/>
                <a:latin typeface="Calibri"/>
                <a:ea typeface="Calibri"/>
                <a:cs typeface="Calibri"/>
                <a:sym typeface="Calibri"/>
              </a:rPr>
              <a:t>: </a:t>
            </a:r>
            <a:r>
              <a:rPr lang="en-US" sz="1200" b="1" i="1" u="sng" strike="noStrike" kern="1200" cap="none" dirty="0">
                <a:solidFill>
                  <a:schemeClr val="dk1"/>
                </a:solidFill>
                <a:effectLst/>
                <a:latin typeface="Calibri"/>
                <a:ea typeface="Calibri"/>
                <a:cs typeface="Calibri"/>
                <a:sym typeface="Calibri"/>
                <a:hlinkClick r:id="rId3"/>
              </a:rPr>
              <a:t>CC0: No Rights Reserved</a:t>
            </a:r>
            <a:r>
              <a:rPr lang="en-US" sz="1200" b="0" i="0" u="none" strike="noStrike" kern="1200" cap="none" dirty="0">
                <a:solidFill>
                  <a:schemeClr val="dk1"/>
                </a:solidFill>
                <a:effectLst/>
                <a:latin typeface="Calibri"/>
                <a:ea typeface="Calibri"/>
                <a:cs typeface="Calibri"/>
                <a:sym typeface="Calibri"/>
              </a:rPr>
              <a:t>. </a:t>
            </a:r>
            <a:r>
              <a:rPr lang="en-US" sz="1200" b="1" i="0" u="none" strike="noStrike" kern="1200" cap="none" dirty="0">
                <a:solidFill>
                  <a:schemeClr val="dk1"/>
                </a:solidFill>
                <a:effectLst/>
                <a:latin typeface="Calibri"/>
                <a:ea typeface="Calibri"/>
                <a:cs typeface="Calibri"/>
                <a:sym typeface="Calibri"/>
              </a:rPr>
              <a:t>License Terms</a:t>
            </a:r>
            <a:r>
              <a:rPr lang="en-US" sz="1200" b="0" i="0" u="none" strike="noStrike" kern="1200" cap="none" dirty="0">
                <a:solidFill>
                  <a:schemeClr val="dk1"/>
                </a:solidFill>
                <a:effectLst/>
                <a:latin typeface="Calibri"/>
                <a:ea typeface="Calibri"/>
                <a:cs typeface="Calibri"/>
                <a:sym typeface="Calibri"/>
              </a:rPr>
              <a:t>: </a:t>
            </a:r>
            <a:r>
              <a:rPr lang="en-US" sz="1200" b="0" i="0" u="none" strike="noStrike" kern="1200" cap="none" dirty="0" err="1">
                <a:solidFill>
                  <a:schemeClr val="dk1"/>
                </a:solidFill>
                <a:effectLst/>
                <a:latin typeface="Calibri"/>
                <a:ea typeface="Calibri"/>
                <a:cs typeface="Calibri"/>
                <a:sym typeface="Calibri"/>
              </a:rPr>
              <a:t>Pixabay</a:t>
            </a:r>
            <a:r>
              <a:rPr lang="en-US" sz="1200" b="0" i="0" u="none" strike="noStrike" kern="1200" cap="none" dirty="0">
                <a:solidFill>
                  <a:schemeClr val="dk1"/>
                </a:solidFill>
                <a:effectLst/>
                <a:latin typeface="Calibri"/>
                <a:ea typeface="Calibri"/>
                <a:cs typeface="Calibri"/>
                <a:sym typeface="Calibri"/>
              </a:rPr>
              <a:t> License</a:t>
            </a: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pPr marL="0" marR="0" lvl="0" indent="0" algn="r" rtl="0">
                <a:spcBef>
                  <a:spcPts val="0"/>
                </a:spcBef>
                <a:buSzPct val="25000"/>
                <a:buNone/>
              </a:pPr>
              <a:t>24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256462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Letter blocks.</a:t>
            </a:r>
            <a:r>
              <a:rPr lang="en-US" sz="1200" b="0" i="0" u="none" strike="noStrike" kern="1200" cap="none" dirty="0">
                <a:solidFill>
                  <a:schemeClr val="dk1"/>
                </a:solidFill>
                <a:effectLst/>
                <a:latin typeface="Calibri"/>
                <a:ea typeface="Calibri"/>
                <a:cs typeface="Calibri"/>
                <a:sym typeface="Calibri"/>
              </a:rPr>
              <a:t> </a:t>
            </a:r>
            <a:r>
              <a:rPr lang="en-US" sz="1200" b="1" i="0" u="none" strike="noStrike" kern="1200" cap="none" dirty="0">
                <a:solidFill>
                  <a:schemeClr val="dk1"/>
                </a:solidFill>
                <a:effectLst/>
                <a:latin typeface="Calibri"/>
                <a:ea typeface="Calibri"/>
                <a:cs typeface="Calibri"/>
                <a:sym typeface="Calibri"/>
              </a:rPr>
              <a:t>Authored by</a:t>
            </a:r>
            <a:r>
              <a:rPr lang="en-US" sz="1200" b="0" i="0" u="none" strike="noStrike" kern="1200" cap="none" dirty="0">
                <a:solidFill>
                  <a:schemeClr val="dk1"/>
                </a:solidFill>
                <a:effectLst/>
                <a:latin typeface="Calibri"/>
                <a:ea typeface="Calibri"/>
                <a:cs typeface="Calibri"/>
                <a:sym typeface="Calibri"/>
              </a:rPr>
              <a:t>: </a:t>
            </a:r>
            <a:r>
              <a:rPr lang="en-US" baseline="0" dirty="0" err="1"/>
              <a:t>Pixabay</a:t>
            </a:r>
            <a:r>
              <a:rPr lang="en-US" sz="1200" b="0" i="0" u="none" strike="noStrike" kern="1200" cap="none" dirty="0">
                <a:solidFill>
                  <a:schemeClr val="dk1"/>
                </a:solidFill>
                <a:effectLst/>
                <a:latin typeface="Calibri"/>
                <a:ea typeface="Calibri"/>
                <a:cs typeface="Calibri"/>
                <a:sym typeface="Calibri"/>
              </a:rPr>
              <a:t>. </a:t>
            </a:r>
            <a:r>
              <a:rPr lang="en-US" sz="1200" b="1" i="0" u="none" strike="noStrike" kern="1200" cap="none" dirty="0">
                <a:solidFill>
                  <a:schemeClr val="dk1"/>
                </a:solidFill>
                <a:effectLst/>
                <a:latin typeface="Calibri"/>
                <a:ea typeface="Calibri"/>
                <a:cs typeface="Calibri"/>
                <a:sym typeface="Calibri"/>
              </a:rPr>
              <a:t>Provided by</a:t>
            </a:r>
            <a:r>
              <a:rPr lang="en-US" sz="1200" b="0" i="0" u="none" strike="noStrike" kern="1200" cap="none" dirty="0">
                <a:solidFill>
                  <a:schemeClr val="dk1"/>
                </a:solidFill>
                <a:effectLst/>
                <a:latin typeface="Calibri"/>
                <a:ea typeface="Calibri"/>
                <a:cs typeface="Calibri"/>
                <a:sym typeface="Calibri"/>
              </a:rPr>
              <a:t>: </a:t>
            </a:r>
            <a:r>
              <a:rPr lang="en-US" baseline="0" dirty="0" err="1"/>
              <a:t>Pexels</a:t>
            </a:r>
            <a:r>
              <a:rPr lang="en-US" sz="1200" b="0" i="0" u="none" strike="noStrike" kern="1200" cap="none" dirty="0">
                <a:solidFill>
                  <a:schemeClr val="dk1"/>
                </a:solidFill>
                <a:effectLst/>
                <a:latin typeface="Calibri"/>
                <a:ea typeface="Calibri"/>
                <a:cs typeface="Calibri"/>
                <a:sym typeface="Calibri"/>
              </a:rPr>
              <a:t>. </a:t>
            </a:r>
            <a:r>
              <a:rPr lang="en-US" sz="1200" b="1" i="0" u="none" strike="noStrike" kern="1200" cap="none" dirty="0">
                <a:solidFill>
                  <a:schemeClr val="dk1"/>
                </a:solidFill>
                <a:effectLst/>
                <a:latin typeface="Calibri"/>
                <a:ea typeface="Calibri"/>
                <a:cs typeface="Calibri"/>
                <a:sym typeface="Calibri"/>
              </a:rPr>
              <a:t>Located at</a:t>
            </a:r>
            <a:r>
              <a:rPr lang="en-US" sz="1200" b="0" i="0" u="none" strike="noStrike" kern="1200" cap="none" dirty="0">
                <a:solidFill>
                  <a:schemeClr val="dk1"/>
                </a:solidFill>
                <a:effectLst/>
                <a:latin typeface="Calibri"/>
                <a:ea typeface="Calibri"/>
                <a:cs typeface="Calibri"/>
                <a:sym typeface="Calibri"/>
              </a:rPr>
              <a:t>: </a:t>
            </a:r>
            <a:r>
              <a:rPr lang="en-US" dirty="0"/>
              <a:t>https://</a:t>
            </a:r>
            <a:r>
              <a:rPr lang="en-US" dirty="0" err="1"/>
              <a:t>www.pexels.com</a:t>
            </a:r>
            <a:r>
              <a:rPr lang="en-US" dirty="0"/>
              <a:t>/photo/letter-blocks-247819/</a:t>
            </a:r>
            <a:r>
              <a:rPr lang="en-US" sz="1200" b="0" i="0" u="none" strike="noStrike" kern="1200" cap="none" dirty="0">
                <a:solidFill>
                  <a:schemeClr val="dk1"/>
                </a:solidFill>
                <a:effectLst/>
                <a:latin typeface="Calibri"/>
                <a:ea typeface="Calibri"/>
                <a:cs typeface="Calibri"/>
                <a:sym typeface="Calibri"/>
              </a:rPr>
              <a:t>. </a:t>
            </a:r>
            <a:r>
              <a:rPr lang="en-US" sz="1200" b="1" i="0" u="none" strike="noStrike" kern="1200" cap="none" dirty="0">
                <a:solidFill>
                  <a:schemeClr val="dk1"/>
                </a:solidFill>
                <a:effectLst/>
                <a:latin typeface="Calibri"/>
                <a:ea typeface="Calibri"/>
                <a:cs typeface="Calibri"/>
                <a:sym typeface="Calibri"/>
              </a:rPr>
              <a:t>License</a:t>
            </a:r>
            <a:r>
              <a:rPr lang="en-US" sz="1200" b="0" i="0" u="none" strike="noStrike" kern="1200" cap="none" dirty="0">
                <a:solidFill>
                  <a:schemeClr val="dk1"/>
                </a:solidFill>
                <a:effectLst/>
                <a:latin typeface="Calibri"/>
                <a:ea typeface="Calibri"/>
                <a:cs typeface="Calibri"/>
                <a:sym typeface="Calibri"/>
              </a:rPr>
              <a:t>: </a:t>
            </a:r>
            <a:r>
              <a:rPr lang="en-US" sz="1200" b="1" i="1" u="sng" strike="noStrike" kern="1200" cap="none" dirty="0">
                <a:solidFill>
                  <a:schemeClr val="dk1"/>
                </a:solidFill>
                <a:effectLst/>
                <a:latin typeface="Calibri"/>
                <a:ea typeface="Calibri"/>
                <a:cs typeface="Calibri"/>
                <a:sym typeface="Calibri"/>
                <a:hlinkClick r:id="rId3"/>
              </a:rPr>
              <a:t>CC0: No Rights Reserved</a:t>
            </a:r>
            <a:r>
              <a:rPr lang="en-US" sz="1200" b="0" i="0" u="none" strike="noStrike" kern="1200" cap="none" dirty="0">
                <a:solidFill>
                  <a:schemeClr val="dk1"/>
                </a:solidFill>
                <a:effectLst/>
                <a:latin typeface="Calibri"/>
                <a:ea typeface="Calibri"/>
                <a:cs typeface="Calibri"/>
                <a:sym typeface="Calibri"/>
              </a:rPr>
              <a:t>. </a:t>
            </a: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pPr marL="0" marR="0" lvl="0" indent="0" algn="r" rtl="0">
                <a:spcBef>
                  <a:spcPts val="0"/>
                </a:spcBef>
                <a:buSzPct val="25000"/>
                <a:buNone/>
              </a:pPr>
              <a:t>26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796411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Answer is C</a:t>
            </a:r>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pPr marL="0" marR="0" lvl="0" indent="0" algn="r" rtl="0">
                <a:spcBef>
                  <a:spcPts val="0"/>
                </a:spcBef>
                <a:buSzPct val="25000"/>
                <a:buNone/>
              </a:pPr>
              <a:t>27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753062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Answer is A</a:t>
            </a:r>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pPr marL="0" marR="0" lvl="0" indent="0" algn="r" rtl="0">
                <a:spcBef>
                  <a:spcPts val="0"/>
                </a:spcBef>
                <a:buSzPct val="25000"/>
                <a:buNone/>
              </a:pPr>
              <a:t>29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768471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Image: Forces of Change. </a:t>
            </a:r>
            <a:r>
              <a:rPr lang="en-US" b="1" dirty="0"/>
              <a:t>Provided by</a:t>
            </a:r>
            <a:r>
              <a:rPr lang="en-US" dirty="0"/>
              <a:t>: Lumen Learning. </a:t>
            </a:r>
            <a:r>
              <a:rPr lang="en-US" b="1" dirty="0"/>
              <a:t>License</a:t>
            </a:r>
            <a:r>
              <a:rPr lang="en-US" dirty="0"/>
              <a:t>: </a:t>
            </a:r>
            <a:r>
              <a:rPr lang="en-US" i="1" dirty="0">
                <a:hlinkClick r:id="rId3"/>
              </a:rPr>
              <a:t>CC BY: Attribution</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pPr marL="0" marR="0" lvl="0" indent="0" algn="r" rtl="0">
                <a:spcBef>
                  <a:spcPts val="0"/>
                </a:spcBef>
                <a:buSzPct val="25000"/>
                <a:buNone/>
              </a:pPr>
              <a:t>5</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dirty="0"/>
              <a:t>Idea Plan Action </a:t>
            </a:r>
            <a:r>
              <a:rPr lang="en-US" sz="1200" b="0" i="0" u="none" strike="noStrike" kern="1200" cap="none" dirty="0">
                <a:solidFill>
                  <a:schemeClr val="dk1"/>
                </a:solidFill>
                <a:effectLst/>
                <a:latin typeface="Calibri"/>
                <a:ea typeface="Calibri"/>
                <a:cs typeface="Calibri"/>
                <a:sym typeface="Calibri"/>
              </a:rPr>
              <a:t>. </a:t>
            </a:r>
            <a:r>
              <a:rPr lang="en-US" sz="1200" b="1" i="0" u="none" strike="noStrike" kern="1200" cap="none" dirty="0">
                <a:solidFill>
                  <a:schemeClr val="dk1"/>
                </a:solidFill>
                <a:effectLst/>
                <a:latin typeface="Calibri"/>
                <a:ea typeface="Calibri"/>
                <a:cs typeface="Calibri"/>
                <a:sym typeface="Calibri"/>
              </a:rPr>
              <a:t>Authored by</a:t>
            </a:r>
            <a:r>
              <a:rPr lang="en-US" sz="1200" b="0" i="0" u="none" strike="noStrike" kern="1200" cap="none" dirty="0">
                <a:solidFill>
                  <a:schemeClr val="dk1"/>
                </a:solidFill>
                <a:effectLst/>
                <a:latin typeface="Calibri"/>
                <a:ea typeface="Calibri"/>
                <a:cs typeface="Calibri"/>
                <a:sym typeface="Calibri"/>
              </a:rPr>
              <a:t>: Gerd Altmann. </a:t>
            </a:r>
            <a:r>
              <a:rPr lang="en-US" sz="1200" b="1" i="0" u="none" strike="noStrike" kern="1200" cap="none" dirty="0">
                <a:solidFill>
                  <a:schemeClr val="dk1"/>
                </a:solidFill>
                <a:effectLst/>
                <a:latin typeface="Calibri"/>
                <a:ea typeface="Calibri"/>
                <a:cs typeface="Calibri"/>
                <a:sym typeface="Calibri"/>
              </a:rPr>
              <a:t>Provided by</a:t>
            </a:r>
            <a:r>
              <a:rPr lang="en-US" sz="1200" b="0" i="0" u="none" strike="noStrike" kern="1200" cap="none" dirty="0">
                <a:solidFill>
                  <a:schemeClr val="dk1"/>
                </a:solidFill>
                <a:effectLst/>
                <a:latin typeface="Calibri"/>
                <a:ea typeface="Calibri"/>
                <a:cs typeface="Calibri"/>
                <a:sym typeface="Calibri"/>
              </a:rPr>
              <a:t>: </a:t>
            </a:r>
            <a:r>
              <a:rPr lang="en-US" sz="1200" b="0" i="0" u="none" strike="noStrike" kern="1200" cap="none" dirty="0" err="1">
                <a:solidFill>
                  <a:schemeClr val="dk1"/>
                </a:solidFill>
                <a:effectLst/>
                <a:latin typeface="Calibri"/>
                <a:ea typeface="Calibri"/>
                <a:cs typeface="Calibri"/>
                <a:sym typeface="Calibri"/>
              </a:rPr>
              <a:t>Pixabay</a:t>
            </a:r>
            <a:r>
              <a:rPr lang="en-US" sz="1200" b="0" i="0" u="none" strike="noStrike" kern="1200" cap="none" dirty="0">
                <a:solidFill>
                  <a:schemeClr val="dk1"/>
                </a:solidFill>
                <a:effectLst/>
                <a:latin typeface="Calibri"/>
                <a:ea typeface="Calibri"/>
                <a:cs typeface="Calibri"/>
                <a:sym typeface="Calibri"/>
              </a:rPr>
              <a:t>. </a:t>
            </a:r>
            <a:r>
              <a:rPr lang="en-US" sz="1200" b="1" i="0" u="none" strike="noStrike" kern="1200" cap="none" dirty="0">
                <a:solidFill>
                  <a:schemeClr val="dk1"/>
                </a:solidFill>
                <a:effectLst/>
                <a:latin typeface="Calibri"/>
                <a:ea typeface="Calibri"/>
                <a:cs typeface="Calibri"/>
                <a:sym typeface="Calibri"/>
              </a:rPr>
              <a:t>Located at</a:t>
            </a:r>
            <a:r>
              <a:rPr lang="en-US" sz="1200" b="0" i="0" u="none" strike="noStrike" kern="1200" cap="none" dirty="0">
                <a:solidFill>
                  <a:schemeClr val="dk1"/>
                </a:solidFill>
                <a:effectLst/>
                <a:latin typeface="Calibri"/>
                <a:ea typeface="Calibri"/>
                <a:cs typeface="Calibri"/>
                <a:sym typeface="Calibri"/>
              </a:rPr>
              <a:t>: </a:t>
            </a:r>
            <a:r>
              <a:rPr lang="en-US" dirty="0"/>
              <a:t>https://</a:t>
            </a:r>
            <a:r>
              <a:rPr lang="en-US" dirty="0" err="1"/>
              <a:t>pixabay.com</a:t>
            </a:r>
            <a:r>
              <a:rPr lang="en-US" dirty="0"/>
              <a:t>/illustrations/idea-plan-action-success-concept-1855598/</a:t>
            </a:r>
            <a:r>
              <a:rPr lang="en-US" sz="1200" b="0" i="0" u="none" strike="noStrike" kern="1200" cap="none" dirty="0">
                <a:solidFill>
                  <a:schemeClr val="dk1"/>
                </a:solidFill>
                <a:effectLst/>
                <a:latin typeface="Calibri"/>
                <a:ea typeface="Calibri"/>
                <a:cs typeface="Calibri"/>
                <a:sym typeface="Calibri"/>
              </a:rPr>
              <a:t>. </a:t>
            </a:r>
            <a:r>
              <a:rPr lang="en-US" sz="1200" b="1" i="0" u="none" strike="noStrike" kern="1200" cap="none" dirty="0">
                <a:solidFill>
                  <a:schemeClr val="dk1"/>
                </a:solidFill>
                <a:effectLst/>
                <a:latin typeface="Calibri"/>
                <a:ea typeface="Calibri"/>
                <a:cs typeface="Calibri"/>
                <a:sym typeface="Calibri"/>
              </a:rPr>
              <a:t>License</a:t>
            </a:r>
            <a:r>
              <a:rPr lang="en-US" sz="1200" b="0" i="0" u="none" strike="noStrike" kern="1200" cap="none" dirty="0">
                <a:solidFill>
                  <a:schemeClr val="dk1"/>
                </a:solidFill>
                <a:effectLst/>
                <a:latin typeface="Calibri"/>
                <a:ea typeface="Calibri"/>
                <a:cs typeface="Calibri"/>
                <a:sym typeface="Calibri"/>
              </a:rPr>
              <a:t>: </a:t>
            </a:r>
            <a:r>
              <a:rPr lang="en-US" sz="1200" b="1" i="1" u="sng" strike="noStrike" kern="1200" cap="none" dirty="0">
                <a:solidFill>
                  <a:schemeClr val="dk1"/>
                </a:solidFill>
                <a:effectLst/>
                <a:latin typeface="Calibri"/>
                <a:ea typeface="Calibri"/>
                <a:cs typeface="Calibri"/>
                <a:sym typeface="Calibri"/>
                <a:hlinkClick r:id="rId3"/>
              </a:rPr>
              <a:t>CC0: No Rights Reserved</a:t>
            </a:r>
            <a:r>
              <a:rPr lang="en-US" sz="1200" b="0" i="0" u="none" strike="noStrike" kern="1200" cap="none" dirty="0">
                <a:solidFill>
                  <a:schemeClr val="dk1"/>
                </a:solidFill>
                <a:effectLst/>
                <a:latin typeface="Calibri"/>
                <a:ea typeface="Calibri"/>
                <a:cs typeface="Calibri"/>
                <a:sym typeface="Calibri"/>
              </a:rPr>
              <a:t>. </a:t>
            </a:r>
            <a:r>
              <a:rPr lang="en-US" sz="1200" b="1" i="0" u="none" strike="noStrike" kern="1200" cap="none" dirty="0">
                <a:solidFill>
                  <a:schemeClr val="dk1"/>
                </a:solidFill>
                <a:effectLst/>
                <a:latin typeface="Calibri"/>
                <a:ea typeface="Calibri"/>
                <a:cs typeface="Calibri"/>
                <a:sym typeface="Calibri"/>
              </a:rPr>
              <a:t>License Terms</a:t>
            </a:r>
            <a:r>
              <a:rPr lang="en-US" sz="1200" b="0" i="0" u="none" strike="noStrike" kern="1200" cap="none" dirty="0">
                <a:solidFill>
                  <a:schemeClr val="dk1"/>
                </a:solidFill>
                <a:effectLst/>
                <a:latin typeface="Calibri"/>
                <a:ea typeface="Calibri"/>
                <a:cs typeface="Calibri"/>
                <a:sym typeface="Calibri"/>
              </a:rPr>
              <a:t>: </a:t>
            </a:r>
            <a:r>
              <a:rPr lang="en-US" sz="1200" b="0" i="0" u="none" strike="noStrike" kern="1200" cap="none" dirty="0" err="1">
                <a:solidFill>
                  <a:schemeClr val="dk1"/>
                </a:solidFill>
                <a:effectLst/>
                <a:latin typeface="Calibri"/>
                <a:ea typeface="Calibri"/>
                <a:cs typeface="Calibri"/>
                <a:sym typeface="Calibri"/>
              </a:rPr>
              <a:t>Pixabay</a:t>
            </a:r>
            <a:r>
              <a:rPr lang="en-US" sz="1200" b="0" i="0" u="none" strike="noStrike" kern="1200" cap="none" dirty="0">
                <a:solidFill>
                  <a:schemeClr val="dk1"/>
                </a:solidFill>
                <a:effectLst/>
                <a:latin typeface="Calibri"/>
                <a:ea typeface="Calibri"/>
                <a:cs typeface="Calibri"/>
                <a:sym typeface="Calibri"/>
              </a:rPr>
              <a:t> License</a:t>
            </a:r>
          </a:p>
          <a:p>
            <a:pPr fontAlgn="base"/>
            <a:endParaRPr lang="en-US" sz="1200" b="0" i="0" u="none" strike="noStrike" kern="1200" cap="none" dirty="0">
              <a:solidFill>
                <a:schemeClr val="dk1"/>
              </a:solidFill>
              <a:effectLst/>
              <a:latin typeface="Calibri"/>
              <a:ea typeface="Calibri"/>
              <a:cs typeface="Calibri"/>
              <a:sym typeface="Calibri"/>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b="0" i="0" u="none" strike="noStrike" kern="1200" cap="none" dirty="0">
                <a:solidFill>
                  <a:schemeClr val="dk1"/>
                </a:solidFill>
                <a:effectLst/>
                <a:latin typeface="Calibri"/>
                <a:ea typeface="Calibri"/>
                <a:cs typeface="Calibri"/>
                <a:sym typeface="Calibri"/>
              </a:rPr>
              <a:t>Untitled. </a:t>
            </a:r>
            <a:r>
              <a:rPr lang="en-US" sz="1200" b="1" i="0" u="none" strike="noStrike" kern="1200" cap="none" dirty="0">
                <a:solidFill>
                  <a:schemeClr val="dk1"/>
                </a:solidFill>
                <a:effectLst/>
                <a:latin typeface="Calibri"/>
                <a:ea typeface="Calibri"/>
                <a:cs typeface="Calibri"/>
                <a:sym typeface="Calibri"/>
              </a:rPr>
              <a:t>Authored by</a:t>
            </a:r>
            <a:r>
              <a:rPr lang="en-US" sz="1200" b="0" i="0" u="none" strike="noStrike" kern="1200" cap="none" dirty="0">
                <a:solidFill>
                  <a:schemeClr val="dk1"/>
                </a:solidFill>
                <a:effectLst/>
                <a:latin typeface="Calibri"/>
                <a:ea typeface="Calibri"/>
                <a:cs typeface="Calibri"/>
                <a:sym typeface="Calibri"/>
              </a:rPr>
              <a:t>: </a:t>
            </a:r>
            <a:r>
              <a:rPr lang="en-US" dirty="0" err="1"/>
              <a:t>ElisaRiva</a:t>
            </a:r>
            <a:r>
              <a:rPr lang="en-US" sz="1200" b="0" i="0" u="none" strike="noStrike" kern="1200" cap="none" dirty="0">
                <a:solidFill>
                  <a:schemeClr val="dk1"/>
                </a:solidFill>
                <a:effectLst/>
                <a:latin typeface="Calibri"/>
                <a:ea typeface="Calibri"/>
                <a:cs typeface="Calibri"/>
                <a:sym typeface="Calibri"/>
              </a:rPr>
              <a:t>. </a:t>
            </a:r>
            <a:r>
              <a:rPr lang="en-US" sz="1200" b="1" i="0" u="none" strike="noStrike" kern="1200" cap="none" dirty="0">
                <a:solidFill>
                  <a:schemeClr val="dk1"/>
                </a:solidFill>
                <a:effectLst/>
                <a:latin typeface="Calibri"/>
                <a:ea typeface="Calibri"/>
                <a:cs typeface="Calibri"/>
                <a:sym typeface="Calibri"/>
              </a:rPr>
              <a:t>Provided by</a:t>
            </a:r>
            <a:r>
              <a:rPr lang="en-US" sz="1200" b="0" i="0" u="none" strike="noStrike" kern="1200" cap="none" dirty="0">
                <a:solidFill>
                  <a:schemeClr val="dk1"/>
                </a:solidFill>
                <a:effectLst/>
                <a:latin typeface="Calibri"/>
                <a:ea typeface="Calibri"/>
                <a:cs typeface="Calibri"/>
                <a:sym typeface="Calibri"/>
              </a:rPr>
              <a:t>: </a:t>
            </a:r>
            <a:r>
              <a:rPr lang="en-US" sz="1200" b="0" i="0" u="none" strike="noStrike" kern="1200" cap="none" dirty="0" err="1">
                <a:solidFill>
                  <a:schemeClr val="dk1"/>
                </a:solidFill>
                <a:effectLst/>
                <a:latin typeface="Calibri"/>
                <a:ea typeface="Calibri"/>
                <a:cs typeface="Calibri"/>
                <a:sym typeface="Calibri"/>
              </a:rPr>
              <a:t>Pixabay</a:t>
            </a:r>
            <a:r>
              <a:rPr lang="en-US" sz="1200" b="0" i="0" u="none" strike="noStrike" kern="1200" cap="none" dirty="0">
                <a:solidFill>
                  <a:schemeClr val="dk1"/>
                </a:solidFill>
                <a:effectLst/>
                <a:latin typeface="Calibri"/>
                <a:ea typeface="Calibri"/>
                <a:cs typeface="Calibri"/>
                <a:sym typeface="Calibri"/>
              </a:rPr>
              <a:t>. </a:t>
            </a:r>
            <a:r>
              <a:rPr lang="en-US" sz="1200" b="1" i="0" u="none" strike="noStrike" kern="1200" cap="none" dirty="0">
                <a:solidFill>
                  <a:schemeClr val="dk1"/>
                </a:solidFill>
                <a:effectLst/>
                <a:latin typeface="Calibri"/>
                <a:ea typeface="Calibri"/>
                <a:cs typeface="Calibri"/>
                <a:sym typeface="Calibri"/>
              </a:rPr>
              <a:t>Located at</a:t>
            </a:r>
            <a:r>
              <a:rPr lang="en-US" sz="1200" b="0" i="0" u="none" strike="noStrike" kern="1200" cap="none" dirty="0">
                <a:solidFill>
                  <a:schemeClr val="dk1"/>
                </a:solidFill>
                <a:effectLst/>
                <a:latin typeface="Calibri"/>
                <a:ea typeface="Calibri"/>
                <a:cs typeface="Calibri"/>
                <a:sym typeface="Calibri"/>
              </a:rPr>
              <a:t>: </a:t>
            </a:r>
            <a:r>
              <a:rPr lang="en-US" dirty="0"/>
              <a:t>https://</a:t>
            </a:r>
            <a:r>
              <a:rPr lang="en-US" dirty="0" err="1"/>
              <a:t>pixabay.com</a:t>
            </a:r>
            <a:r>
              <a:rPr lang="en-US" dirty="0"/>
              <a:t>/illustrations/questions-demand-doubts-psychology-1922477/</a:t>
            </a:r>
            <a:r>
              <a:rPr lang="en-US" sz="1200" b="0" i="0" u="none" strike="noStrike" kern="1200" cap="none" dirty="0">
                <a:solidFill>
                  <a:schemeClr val="dk1"/>
                </a:solidFill>
                <a:effectLst/>
                <a:latin typeface="Calibri"/>
                <a:ea typeface="Calibri"/>
                <a:cs typeface="Calibri"/>
                <a:sym typeface="Calibri"/>
              </a:rPr>
              <a:t>. </a:t>
            </a:r>
            <a:r>
              <a:rPr lang="en-US" sz="1200" b="1" i="0" u="none" strike="noStrike" kern="1200" cap="none" dirty="0">
                <a:solidFill>
                  <a:schemeClr val="dk1"/>
                </a:solidFill>
                <a:effectLst/>
                <a:latin typeface="Calibri"/>
                <a:ea typeface="Calibri"/>
                <a:cs typeface="Calibri"/>
                <a:sym typeface="Calibri"/>
              </a:rPr>
              <a:t>License</a:t>
            </a:r>
            <a:r>
              <a:rPr lang="en-US" sz="1200" b="0" i="0" u="none" strike="noStrike" kern="1200" cap="none" dirty="0">
                <a:solidFill>
                  <a:schemeClr val="dk1"/>
                </a:solidFill>
                <a:effectLst/>
                <a:latin typeface="Calibri"/>
                <a:ea typeface="Calibri"/>
                <a:cs typeface="Calibri"/>
                <a:sym typeface="Calibri"/>
              </a:rPr>
              <a:t>: </a:t>
            </a:r>
            <a:r>
              <a:rPr lang="en-US" sz="1200" b="1" i="1" u="sng" strike="noStrike" kern="1200" cap="none" dirty="0">
                <a:solidFill>
                  <a:schemeClr val="dk1"/>
                </a:solidFill>
                <a:effectLst/>
                <a:latin typeface="Calibri"/>
                <a:ea typeface="Calibri"/>
                <a:cs typeface="Calibri"/>
                <a:sym typeface="Calibri"/>
                <a:hlinkClick r:id="rId3"/>
              </a:rPr>
              <a:t>CC0: No Rights Reserved</a:t>
            </a:r>
            <a:r>
              <a:rPr lang="en-US" sz="1200" b="0" i="0" u="none" strike="noStrike" kern="1200" cap="none" dirty="0">
                <a:solidFill>
                  <a:schemeClr val="dk1"/>
                </a:solidFill>
                <a:effectLst/>
                <a:latin typeface="Calibri"/>
                <a:ea typeface="Calibri"/>
                <a:cs typeface="Calibri"/>
                <a:sym typeface="Calibri"/>
              </a:rPr>
              <a:t>. </a:t>
            </a:r>
            <a:r>
              <a:rPr lang="en-US" sz="1200" b="1" i="0" u="none" strike="noStrike" kern="1200" cap="none" dirty="0">
                <a:solidFill>
                  <a:schemeClr val="dk1"/>
                </a:solidFill>
                <a:effectLst/>
                <a:latin typeface="Calibri"/>
                <a:ea typeface="Calibri"/>
                <a:cs typeface="Calibri"/>
                <a:sym typeface="Calibri"/>
              </a:rPr>
              <a:t>License Terms</a:t>
            </a:r>
            <a:r>
              <a:rPr lang="en-US" sz="1200" b="0" i="0" u="none" strike="noStrike" kern="1200" cap="none" dirty="0">
                <a:solidFill>
                  <a:schemeClr val="dk1"/>
                </a:solidFill>
                <a:effectLst/>
                <a:latin typeface="Calibri"/>
                <a:ea typeface="Calibri"/>
                <a:cs typeface="Calibri"/>
                <a:sym typeface="Calibri"/>
              </a:rPr>
              <a:t>: </a:t>
            </a:r>
            <a:r>
              <a:rPr lang="en-US" sz="1200" b="0" i="0" u="none" strike="noStrike" kern="1200" cap="none" dirty="0" err="1">
                <a:solidFill>
                  <a:schemeClr val="dk1"/>
                </a:solidFill>
                <a:effectLst/>
                <a:latin typeface="Calibri"/>
                <a:ea typeface="Calibri"/>
                <a:cs typeface="Calibri"/>
                <a:sym typeface="Calibri"/>
              </a:rPr>
              <a:t>Pixabay</a:t>
            </a:r>
            <a:r>
              <a:rPr lang="en-US" sz="1200" b="0" i="0" u="none" strike="noStrike" kern="1200" cap="none" dirty="0">
                <a:solidFill>
                  <a:schemeClr val="dk1"/>
                </a:solidFill>
                <a:effectLst/>
                <a:latin typeface="Calibri"/>
                <a:ea typeface="Calibri"/>
                <a:cs typeface="Calibri"/>
                <a:sym typeface="Calibri"/>
              </a:rPr>
              <a:t> License</a:t>
            </a:r>
          </a:p>
          <a:p>
            <a:pPr fontAlgn="base"/>
            <a:endParaRPr lang="en-US" sz="1200" b="0" i="0" u="none" strike="noStrike" kern="1200" cap="none" dirty="0">
              <a:solidFill>
                <a:schemeClr val="dk1"/>
              </a:solidFill>
              <a:effectLst/>
              <a:latin typeface="Calibri"/>
              <a:ea typeface="Calibri"/>
              <a:cs typeface="Calibri"/>
              <a:sym typeface="Calibri"/>
            </a:endParaRPr>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pPr marL="0" marR="0" lvl="0" indent="0" algn="r" rtl="0">
                <a:spcBef>
                  <a:spcPts val="0"/>
                </a:spcBef>
                <a:buSzPct val="25000"/>
                <a:buNone/>
              </a:pPr>
              <a:t>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546347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Spring Tree Sapling</a:t>
            </a:r>
            <a:r>
              <a:rPr lang="en-US" baseline="0" dirty="0">
                <a:solidFill>
                  <a:schemeClr val="tx1"/>
                </a:solidFill>
              </a:rPr>
              <a:t> </a:t>
            </a:r>
            <a:r>
              <a:rPr lang="en-US" sz="1200" b="0" i="0" u="none" strike="noStrike" kern="1200" cap="none" dirty="0">
                <a:solidFill>
                  <a:schemeClr val="tx1"/>
                </a:solidFill>
                <a:effectLst/>
                <a:latin typeface="Calibri"/>
                <a:ea typeface="Calibri"/>
                <a:cs typeface="Calibri"/>
                <a:sym typeface="Calibri"/>
              </a:rPr>
              <a:t>. </a:t>
            </a:r>
            <a:r>
              <a:rPr lang="en-US" sz="1200" b="1" i="0" u="none" strike="noStrike" kern="1200" cap="none" dirty="0">
                <a:solidFill>
                  <a:schemeClr val="tx1"/>
                </a:solidFill>
                <a:effectLst/>
                <a:latin typeface="Calibri"/>
                <a:ea typeface="Calibri"/>
                <a:cs typeface="Calibri"/>
                <a:sym typeface="Calibri"/>
              </a:rPr>
              <a:t>Authored by</a:t>
            </a:r>
            <a:r>
              <a:rPr lang="en-US" sz="1200" b="0" i="0" u="none" strike="noStrike" kern="1200" cap="none" dirty="0">
                <a:solidFill>
                  <a:schemeClr val="tx1"/>
                </a:solidFill>
                <a:effectLst/>
                <a:latin typeface="Calibri"/>
                <a:ea typeface="Calibri"/>
                <a:cs typeface="Calibri"/>
                <a:sym typeface="Calibri"/>
              </a:rPr>
              <a:t>: </a:t>
            </a:r>
            <a:r>
              <a:rPr lang="en-US" baseline="0" dirty="0" err="1">
                <a:solidFill>
                  <a:schemeClr val="tx1"/>
                </a:solidFill>
              </a:rPr>
              <a:t>lagnaage</a:t>
            </a:r>
            <a:r>
              <a:rPr lang="en-US" sz="1200" b="0" i="0" u="none" strike="noStrike" kern="1200" cap="none" dirty="0">
                <a:solidFill>
                  <a:schemeClr val="tx1"/>
                </a:solidFill>
                <a:effectLst/>
                <a:latin typeface="Calibri"/>
                <a:ea typeface="Calibri"/>
                <a:cs typeface="Calibri"/>
                <a:sym typeface="Calibri"/>
              </a:rPr>
              <a:t>. </a:t>
            </a:r>
            <a:r>
              <a:rPr lang="en-US" sz="1200" b="1" i="0" u="none" strike="noStrike" kern="1200" cap="none" dirty="0">
                <a:solidFill>
                  <a:schemeClr val="tx1"/>
                </a:solidFill>
                <a:effectLst/>
                <a:latin typeface="Calibri"/>
                <a:ea typeface="Calibri"/>
                <a:cs typeface="Calibri"/>
                <a:sym typeface="Calibri"/>
              </a:rPr>
              <a:t>Provided by</a:t>
            </a:r>
            <a:r>
              <a:rPr lang="en-US" sz="1200" b="0" i="0" u="none" strike="noStrike" kern="1200" cap="none" dirty="0">
                <a:solidFill>
                  <a:schemeClr val="tx1"/>
                </a:solidFill>
                <a:effectLst/>
                <a:latin typeface="Calibri"/>
                <a:ea typeface="Calibri"/>
                <a:cs typeface="Calibri"/>
                <a:sym typeface="Calibri"/>
              </a:rPr>
              <a:t>: </a:t>
            </a:r>
            <a:r>
              <a:rPr lang="en-US" sz="1200" b="0" i="0" u="none" strike="noStrike" kern="1200" cap="none" dirty="0" err="1">
                <a:solidFill>
                  <a:schemeClr val="tx1"/>
                </a:solidFill>
                <a:effectLst/>
                <a:latin typeface="Calibri"/>
                <a:ea typeface="Calibri"/>
                <a:cs typeface="Calibri"/>
                <a:sym typeface="Calibri"/>
              </a:rPr>
              <a:t>Pixabay</a:t>
            </a:r>
            <a:r>
              <a:rPr lang="en-US" sz="1200" b="0" i="0" u="none" strike="noStrike" kern="1200" cap="none" dirty="0">
                <a:solidFill>
                  <a:schemeClr val="tx1"/>
                </a:solidFill>
                <a:effectLst/>
                <a:latin typeface="Calibri"/>
                <a:ea typeface="Calibri"/>
                <a:cs typeface="Calibri"/>
                <a:sym typeface="Calibri"/>
              </a:rPr>
              <a:t>. </a:t>
            </a:r>
            <a:r>
              <a:rPr lang="en-US" sz="1200" b="1" i="0" u="none" strike="noStrike" kern="1200" cap="none" dirty="0">
                <a:solidFill>
                  <a:schemeClr val="tx1"/>
                </a:solidFill>
                <a:effectLst/>
                <a:latin typeface="Calibri"/>
                <a:ea typeface="Calibri"/>
                <a:cs typeface="Calibri"/>
                <a:sym typeface="Calibri"/>
              </a:rPr>
              <a:t>Located at</a:t>
            </a:r>
            <a:r>
              <a:rPr lang="en-US" sz="1200" b="0" i="0" u="none" strike="noStrike" kern="1200" cap="none" dirty="0">
                <a:solidFill>
                  <a:schemeClr val="tx1"/>
                </a:solidFill>
                <a:effectLst/>
                <a:latin typeface="Calibri"/>
                <a:ea typeface="Calibri"/>
                <a:cs typeface="Calibri"/>
                <a:sym typeface="Calibri"/>
              </a:rPr>
              <a:t>: </a:t>
            </a:r>
            <a:r>
              <a:rPr lang="en-US" dirty="0">
                <a:solidFill>
                  <a:schemeClr val="tx1"/>
                </a:solidFill>
              </a:rPr>
              <a:t>https://</a:t>
            </a:r>
            <a:r>
              <a:rPr lang="en-US" dirty="0" err="1">
                <a:solidFill>
                  <a:schemeClr val="tx1"/>
                </a:solidFill>
              </a:rPr>
              <a:t>pixabay.com</a:t>
            </a:r>
            <a:r>
              <a:rPr lang="en-US" dirty="0">
                <a:solidFill>
                  <a:schemeClr val="tx1"/>
                </a:solidFill>
              </a:rPr>
              <a:t>/photos/spring-tree-sapling-sprout-wood-3980594/</a:t>
            </a:r>
            <a:r>
              <a:rPr lang="en-US" sz="1200" b="0" i="0" u="none" strike="noStrike" kern="1200" cap="none" dirty="0">
                <a:solidFill>
                  <a:schemeClr val="tx1"/>
                </a:solidFill>
                <a:effectLst/>
                <a:latin typeface="Calibri"/>
                <a:ea typeface="Calibri"/>
                <a:cs typeface="Calibri"/>
                <a:sym typeface="Calibri"/>
              </a:rPr>
              <a:t>. </a:t>
            </a:r>
            <a:r>
              <a:rPr lang="en-US" sz="1200" b="1" i="0" u="none" strike="noStrike" kern="1200" cap="none" dirty="0">
                <a:solidFill>
                  <a:schemeClr val="tx1"/>
                </a:solidFill>
                <a:effectLst/>
                <a:latin typeface="Calibri"/>
                <a:ea typeface="Calibri"/>
                <a:cs typeface="Calibri"/>
                <a:sym typeface="Calibri"/>
              </a:rPr>
              <a:t>License</a:t>
            </a:r>
            <a:r>
              <a:rPr lang="en-US" sz="1200" b="0" i="0" u="none" strike="noStrike" kern="1200" cap="none" dirty="0">
                <a:solidFill>
                  <a:schemeClr val="tx1"/>
                </a:solidFill>
                <a:effectLst/>
                <a:latin typeface="Calibri"/>
                <a:ea typeface="Calibri"/>
                <a:cs typeface="Calibri"/>
                <a:sym typeface="Calibri"/>
              </a:rPr>
              <a:t>: </a:t>
            </a:r>
            <a:r>
              <a:rPr lang="en-US" sz="1200" b="1" i="1" u="sng" strike="noStrike" kern="1200" cap="none" dirty="0">
                <a:solidFill>
                  <a:schemeClr val="tx1"/>
                </a:solidFill>
                <a:effectLst/>
                <a:latin typeface="Calibri"/>
                <a:ea typeface="Calibri"/>
                <a:cs typeface="Calibri"/>
                <a:sym typeface="Calibri"/>
                <a:hlinkClick r:id="rId3">
                  <a:extLst>
                    <a:ext uri="{A12FA001-AC4F-418D-AE19-62706E023703}">
                      <ahyp:hlinkClr xmlns:ahyp="http://schemas.microsoft.com/office/drawing/2018/hyperlinkcolor" val="tx"/>
                    </a:ext>
                  </a:extLst>
                </a:hlinkClick>
              </a:rPr>
              <a:t>CC0: No Rights Reserved</a:t>
            </a:r>
            <a:r>
              <a:rPr lang="en-US" sz="1200" b="0" i="0" u="none" strike="noStrike" kern="1200" cap="none" dirty="0">
                <a:solidFill>
                  <a:schemeClr val="tx1"/>
                </a:solidFill>
                <a:effectLst/>
                <a:latin typeface="Calibri"/>
                <a:ea typeface="Calibri"/>
                <a:cs typeface="Calibri"/>
                <a:sym typeface="Calibri"/>
              </a:rPr>
              <a:t>. </a:t>
            </a:r>
            <a:r>
              <a:rPr lang="en-US" sz="1200" b="1" i="0" u="none" strike="noStrike" kern="1200" cap="none" dirty="0">
                <a:solidFill>
                  <a:schemeClr val="tx1"/>
                </a:solidFill>
                <a:effectLst/>
                <a:latin typeface="Calibri"/>
                <a:ea typeface="Calibri"/>
                <a:cs typeface="Calibri"/>
                <a:sym typeface="Calibri"/>
              </a:rPr>
              <a:t>License Terms</a:t>
            </a:r>
            <a:r>
              <a:rPr lang="en-US" sz="1200" b="0" i="0" u="none" strike="noStrike" kern="1200" cap="none" dirty="0">
                <a:solidFill>
                  <a:schemeClr val="tx1"/>
                </a:solidFill>
                <a:effectLst/>
                <a:latin typeface="Calibri"/>
                <a:ea typeface="Calibri"/>
                <a:cs typeface="Calibri"/>
                <a:sym typeface="Calibri"/>
              </a:rPr>
              <a:t>: </a:t>
            </a:r>
            <a:r>
              <a:rPr lang="en-US" sz="1200" b="0" i="0" u="none" strike="noStrike" kern="1200" cap="none" dirty="0" err="1">
                <a:solidFill>
                  <a:schemeClr val="tx1"/>
                </a:solidFill>
                <a:effectLst/>
                <a:latin typeface="Calibri"/>
                <a:ea typeface="Calibri"/>
                <a:cs typeface="Calibri"/>
                <a:sym typeface="Calibri"/>
              </a:rPr>
              <a:t>Pixabay</a:t>
            </a:r>
            <a:r>
              <a:rPr lang="en-US" sz="1200" b="0" i="0" u="none" strike="noStrike" kern="1200" cap="none" dirty="0">
                <a:solidFill>
                  <a:schemeClr val="tx1"/>
                </a:solidFill>
                <a:effectLst/>
                <a:latin typeface="Calibri"/>
                <a:ea typeface="Calibri"/>
                <a:cs typeface="Calibri"/>
                <a:sym typeface="Calibri"/>
              </a:rPr>
              <a:t> License</a:t>
            </a:r>
          </a:p>
          <a:p>
            <a:endParaRPr lang="en-US" sz="1200" b="0" i="0" u="none" strike="noStrike" kern="1200" cap="none" dirty="0">
              <a:solidFill>
                <a:schemeClr val="tx1"/>
              </a:solidFill>
              <a:effectLst/>
              <a:latin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cap="none" dirty="0">
                <a:solidFill>
                  <a:schemeClr val="tx1"/>
                </a:solidFill>
                <a:effectLst/>
                <a:latin typeface="Calibri"/>
                <a:ea typeface="Calibri"/>
                <a:cs typeface="Calibri"/>
                <a:sym typeface="Calibri"/>
              </a:rPr>
              <a:t>Image: Untitled. </a:t>
            </a:r>
            <a:r>
              <a:rPr lang="en-US" sz="1200" b="1" i="0" u="none" strike="noStrike" kern="1200" cap="none" dirty="0">
                <a:solidFill>
                  <a:schemeClr val="tx1"/>
                </a:solidFill>
                <a:effectLst/>
                <a:latin typeface="Calibri"/>
                <a:ea typeface="Calibri"/>
                <a:cs typeface="Calibri"/>
                <a:sym typeface="Calibri"/>
              </a:rPr>
              <a:t>Authored by</a:t>
            </a:r>
            <a:r>
              <a:rPr lang="en-US" sz="1200" b="0" i="0" u="none" strike="noStrike" kern="1200" cap="none" dirty="0">
                <a:solidFill>
                  <a:schemeClr val="tx1"/>
                </a:solidFill>
                <a:effectLst/>
                <a:latin typeface="Calibri"/>
                <a:ea typeface="Calibri"/>
                <a:cs typeface="Calibri"/>
                <a:sym typeface="Calibri"/>
              </a:rPr>
              <a:t>: </a:t>
            </a:r>
            <a:r>
              <a:rPr lang="en-US" b="1" baseline="0" dirty="0" err="1">
                <a:solidFill>
                  <a:schemeClr val="tx1"/>
                </a:solidFill>
              </a:rPr>
              <a:t>Tookapic</a:t>
            </a:r>
            <a:r>
              <a:rPr lang="en-US" sz="1200" b="0" i="0" u="none" strike="noStrike" kern="1200" cap="none" dirty="0">
                <a:solidFill>
                  <a:schemeClr val="tx1"/>
                </a:solidFill>
                <a:effectLst/>
                <a:latin typeface="Calibri"/>
                <a:ea typeface="Calibri"/>
                <a:cs typeface="Calibri"/>
                <a:sym typeface="Calibri"/>
              </a:rPr>
              <a:t>. </a:t>
            </a:r>
            <a:r>
              <a:rPr lang="en-US" sz="1200" b="1" i="0" u="none" strike="noStrike" kern="1200" cap="none" dirty="0">
                <a:solidFill>
                  <a:schemeClr val="tx1"/>
                </a:solidFill>
                <a:effectLst/>
                <a:latin typeface="Calibri"/>
                <a:ea typeface="Calibri"/>
                <a:cs typeface="Calibri"/>
                <a:sym typeface="Calibri"/>
              </a:rPr>
              <a:t>Provided by</a:t>
            </a:r>
            <a:r>
              <a:rPr lang="en-US" sz="1200" b="0" i="0" u="none" strike="noStrike" kern="1200" cap="none" dirty="0">
                <a:solidFill>
                  <a:schemeClr val="tx1"/>
                </a:solidFill>
                <a:effectLst/>
                <a:latin typeface="Calibri"/>
                <a:ea typeface="Calibri"/>
                <a:cs typeface="Calibri"/>
                <a:sym typeface="Calibri"/>
              </a:rPr>
              <a:t>: </a:t>
            </a:r>
            <a:r>
              <a:rPr lang="en-US" sz="1200" b="0" i="0" u="none" strike="noStrike" kern="1200" cap="none" dirty="0" err="1">
                <a:solidFill>
                  <a:schemeClr val="tx1"/>
                </a:solidFill>
                <a:effectLst/>
                <a:latin typeface="Calibri"/>
                <a:ea typeface="Calibri"/>
                <a:cs typeface="Calibri"/>
                <a:sym typeface="Calibri"/>
              </a:rPr>
              <a:t>Pexels</a:t>
            </a:r>
            <a:r>
              <a:rPr lang="en-US" sz="1200" b="0" i="0" u="none" strike="noStrike" kern="1200" cap="none" dirty="0">
                <a:solidFill>
                  <a:schemeClr val="tx1"/>
                </a:solidFill>
                <a:effectLst/>
                <a:latin typeface="Calibri"/>
                <a:ea typeface="Calibri"/>
                <a:cs typeface="Calibri"/>
                <a:sym typeface="Calibri"/>
              </a:rPr>
              <a:t>. </a:t>
            </a:r>
            <a:r>
              <a:rPr lang="en-US" sz="1200" b="1" i="0" u="none" strike="noStrike" kern="1200" cap="none" dirty="0">
                <a:solidFill>
                  <a:schemeClr val="tx1"/>
                </a:solidFill>
                <a:effectLst/>
                <a:latin typeface="Calibri"/>
                <a:ea typeface="Calibri"/>
                <a:cs typeface="Calibri"/>
                <a:sym typeface="Calibri"/>
              </a:rPr>
              <a:t>Located at</a:t>
            </a:r>
            <a:r>
              <a:rPr lang="en-US" sz="1200" b="0" i="0" u="none" strike="noStrike" kern="1200" cap="none" dirty="0">
                <a:solidFill>
                  <a:schemeClr val="tx1"/>
                </a:solidFill>
                <a:effectLst/>
                <a:latin typeface="Calibri"/>
                <a:ea typeface="Calibri"/>
                <a:cs typeface="Calibri"/>
                <a:sym typeface="Calibri"/>
              </a:rPr>
              <a:t>: </a:t>
            </a:r>
            <a:r>
              <a:rPr lang="en-US" dirty="0">
                <a:solidFill>
                  <a:schemeClr val="tx1"/>
                </a:solidFill>
              </a:rPr>
              <a:t>https://</a:t>
            </a:r>
            <a:r>
              <a:rPr lang="en-US" dirty="0" err="1">
                <a:solidFill>
                  <a:schemeClr val="tx1"/>
                </a:solidFill>
              </a:rPr>
              <a:t>www.pexels.com</a:t>
            </a:r>
            <a:r>
              <a:rPr lang="en-US" dirty="0">
                <a:solidFill>
                  <a:schemeClr val="tx1"/>
                </a:solidFill>
              </a:rPr>
              <a:t>/photo/painting-black-paint-roller-8614/</a:t>
            </a:r>
            <a:r>
              <a:rPr lang="en-US" sz="1200" b="0" i="0" u="none" strike="noStrike" kern="1200" cap="none" dirty="0">
                <a:solidFill>
                  <a:schemeClr val="tx1"/>
                </a:solidFill>
                <a:effectLst/>
                <a:latin typeface="Calibri"/>
                <a:ea typeface="Calibri"/>
                <a:cs typeface="Calibri"/>
                <a:sym typeface="Calibri"/>
              </a:rPr>
              <a:t>. </a:t>
            </a:r>
            <a:r>
              <a:rPr lang="en-US" sz="1200" b="1" i="0" u="none" strike="noStrike" kern="1200" cap="none" dirty="0">
                <a:solidFill>
                  <a:schemeClr val="tx1"/>
                </a:solidFill>
                <a:effectLst/>
                <a:latin typeface="Calibri"/>
                <a:ea typeface="Calibri"/>
                <a:cs typeface="Calibri"/>
                <a:sym typeface="Calibri"/>
              </a:rPr>
              <a:t>License</a:t>
            </a:r>
            <a:r>
              <a:rPr lang="en-US" sz="1200" b="0" i="0" u="none" strike="noStrike" kern="1200" cap="none" dirty="0">
                <a:solidFill>
                  <a:schemeClr val="tx1"/>
                </a:solidFill>
                <a:effectLst/>
                <a:latin typeface="Calibri"/>
                <a:ea typeface="Calibri"/>
                <a:cs typeface="Calibri"/>
                <a:sym typeface="Calibri"/>
              </a:rPr>
              <a:t>: </a:t>
            </a:r>
            <a:r>
              <a:rPr lang="en-US" sz="1200" b="1" i="1" u="sng" strike="noStrike" kern="1200" cap="none" dirty="0">
                <a:solidFill>
                  <a:schemeClr val="tx1"/>
                </a:solidFill>
                <a:effectLst/>
                <a:latin typeface="Calibri"/>
                <a:ea typeface="Calibri"/>
                <a:cs typeface="Calibri"/>
                <a:sym typeface="Calibri"/>
                <a:hlinkClick r:id="rId3">
                  <a:extLst>
                    <a:ext uri="{A12FA001-AC4F-418D-AE19-62706E023703}">
                      <ahyp:hlinkClr xmlns:ahyp="http://schemas.microsoft.com/office/drawing/2018/hyperlinkcolor" val="tx"/>
                    </a:ext>
                  </a:extLst>
                </a:hlinkClick>
              </a:rPr>
              <a:t>CC0: No Rights Reserved</a:t>
            </a:r>
            <a:r>
              <a:rPr lang="en-US" sz="1200" b="0" i="0" u="none" strike="noStrike" kern="1200" cap="none" dirty="0">
                <a:solidFill>
                  <a:schemeClr val="tx1"/>
                </a:solidFill>
                <a:effectLst/>
                <a:latin typeface="Calibri"/>
                <a:ea typeface="Calibri"/>
                <a:cs typeface="Calibri"/>
                <a:sym typeface="Calibri"/>
              </a:rPr>
              <a:t>. </a:t>
            </a:r>
            <a:endParaRPr lang="en-US" dirty="0">
              <a:solidFill>
                <a:schemeClr val="tx1"/>
              </a:solidFill>
            </a:endParaRPr>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pPr marL="0" marR="0" lvl="0" indent="0" algn="r" rtl="0">
                <a:spcBef>
                  <a:spcPts val="0"/>
                </a:spcBef>
                <a:buSzPct val="25000"/>
                <a:buNone/>
              </a:pPr>
              <a:t>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956010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cap="none" dirty="0">
                <a:solidFill>
                  <a:schemeClr val="tx1"/>
                </a:solidFill>
                <a:effectLst/>
                <a:latin typeface="Calibri"/>
                <a:ea typeface="Calibri"/>
                <a:cs typeface="Calibri"/>
                <a:sym typeface="Calibri"/>
              </a:rPr>
              <a:t>Image: Untitled. </a:t>
            </a:r>
            <a:r>
              <a:rPr lang="en-US" sz="1200" b="1" i="0" u="none" strike="noStrike" kern="1200" cap="none" dirty="0">
                <a:solidFill>
                  <a:schemeClr val="tx1"/>
                </a:solidFill>
                <a:effectLst/>
                <a:latin typeface="Calibri"/>
                <a:ea typeface="Calibri"/>
                <a:cs typeface="Calibri"/>
                <a:sym typeface="Calibri"/>
              </a:rPr>
              <a:t>Authored by</a:t>
            </a:r>
            <a:r>
              <a:rPr lang="en-US" sz="1200" b="0" i="0" u="none" strike="noStrike" kern="1200" cap="none" dirty="0">
                <a:solidFill>
                  <a:schemeClr val="tx1"/>
                </a:solidFill>
                <a:effectLst/>
                <a:latin typeface="Calibri"/>
                <a:ea typeface="Calibri"/>
                <a:cs typeface="Calibri"/>
                <a:sym typeface="Calibri"/>
              </a:rPr>
              <a:t>: </a:t>
            </a:r>
            <a:r>
              <a:rPr lang="en-US" baseline="0" dirty="0"/>
              <a:t>Robin Higgins </a:t>
            </a:r>
            <a:r>
              <a:rPr lang="en-US" sz="1200" b="0" i="0" u="none" strike="noStrike" kern="1200" cap="none" dirty="0">
                <a:solidFill>
                  <a:schemeClr val="tx1"/>
                </a:solidFill>
                <a:effectLst/>
                <a:latin typeface="Calibri"/>
                <a:ea typeface="Calibri"/>
                <a:cs typeface="Calibri"/>
                <a:sym typeface="Calibri"/>
              </a:rPr>
              <a:t>. </a:t>
            </a:r>
            <a:r>
              <a:rPr lang="en-US" sz="1200" b="1" i="0" u="none" strike="noStrike" kern="1200" cap="none" dirty="0">
                <a:solidFill>
                  <a:schemeClr val="tx1"/>
                </a:solidFill>
                <a:effectLst/>
                <a:latin typeface="Calibri"/>
                <a:ea typeface="Calibri"/>
                <a:cs typeface="Calibri"/>
                <a:sym typeface="Calibri"/>
              </a:rPr>
              <a:t>Provided by</a:t>
            </a:r>
            <a:r>
              <a:rPr lang="en-US" sz="1200" b="0" i="0" u="none" strike="noStrike" kern="1200" cap="none" dirty="0">
                <a:solidFill>
                  <a:schemeClr val="tx1"/>
                </a:solidFill>
                <a:effectLst/>
                <a:latin typeface="Calibri"/>
                <a:ea typeface="Calibri"/>
                <a:cs typeface="Calibri"/>
                <a:sym typeface="Calibri"/>
              </a:rPr>
              <a:t>: </a:t>
            </a:r>
            <a:r>
              <a:rPr lang="en-US" sz="1200" b="0" i="0" u="none" strike="noStrike" kern="1200" cap="none" dirty="0" err="1">
                <a:solidFill>
                  <a:schemeClr val="tx1"/>
                </a:solidFill>
                <a:effectLst/>
                <a:latin typeface="Calibri"/>
                <a:ea typeface="Calibri"/>
                <a:cs typeface="Calibri"/>
                <a:sym typeface="Calibri"/>
              </a:rPr>
              <a:t>Pixabay</a:t>
            </a:r>
            <a:r>
              <a:rPr lang="en-US" sz="1200" b="0" i="0" u="none" strike="noStrike" kern="1200" cap="none" dirty="0">
                <a:solidFill>
                  <a:schemeClr val="tx1"/>
                </a:solidFill>
                <a:effectLst/>
                <a:latin typeface="Calibri"/>
                <a:ea typeface="Calibri"/>
                <a:cs typeface="Calibri"/>
                <a:sym typeface="Calibri"/>
              </a:rPr>
              <a:t>. </a:t>
            </a:r>
            <a:r>
              <a:rPr lang="en-US" sz="1200" b="1" i="0" u="none" strike="noStrike" kern="1200" cap="none" dirty="0">
                <a:solidFill>
                  <a:schemeClr val="tx1"/>
                </a:solidFill>
                <a:effectLst/>
                <a:latin typeface="Calibri"/>
                <a:ea typeface="Calibri"/>
                <a:cs typeface="Calibri"/>
                <a:sym typeface="Calibri"/>
              </a:rPr>
              <a:t>Located at</a:t>
            </a:r>
            <a:r>
              <a:rPr lang="en-US" sz="1200" b="0" i="0" u="none" strike="noStrike" kern="1200" cap="none" dirty="0">
                <a:solidFill>
                  <a:schemeClr val="tx1"/>
                </a:solidFill>
                <a:effectLst/>
                <a:latin typeface="Calibri"/>
                <a:ea typeface="Calibri"/>
                <a:cs typeface="Calibri"/>
                <a:sym typeface="Calibri"/>
              </a:rPr>
              <a:t>: </a:t>
            </a:r>
            <a:r>
              <a:rPr lang="en-US" dirty="0"/>
              <a:t>https://</a:t>
            </a:r>
            <a:r>
              <a:rPr lang="en-US" dirty="0" err="1"/>
              <a:t>pixabay.com</a:t>
            </a:r>
            <a:r>
              <a:rPr lang="en-US" dirty="0"/>
              <a:t>/photos/upset-overwhelmed-stress-tired-2681502</a:t>
            </a:r>
            <a:r>
              <a:rPr lang="en-US" dirty="0">
                <a:solidFill>
                  <a:schemeClr val="tx1"/>
                </a:solidFill>
              </a:rPr>
              <a:t>/</a:t>
            </a:r>
            <a:r>
              <a:rPr lang="en-US" sz="1200" b="0" i="0" u="none" strike="noStrike" kern="1200" cap="none" dirty="0">
                <a:solidFill>
                  <a:schemeClr val="tx1"/>
                </a:solidFill>
                <a:effectLst/>
                <a:latin typeface="Calibri"/>
                <a:ea typeface="Calibri"/>
                <a:cs typeface="Calibri"/>
                <a:sym typeface="Calibri"/>
              </a:rPr>
              <a:t>. </a:t>
            </a:r>
            <a:r>
              <a:rPr lang="en-US" sz="1200" b="1" i="0" u="none" strike="noStrike" kern="1200" cap="none" dirty="0">
                <a:solidFill>
                  <a:schemeClr val="tx1"/>
                </a:solidFill>
                <a:effectLst/>
                <a:latin typeface="Calibri"/>
                <a:ea typeface="Calibri"/>
                <a:cs typeface="Calibri"/>
                <a:sym typeface="Calibri"/>
              </a:rPr>
              <a:t>License</a:t>
            </a:r>
            <a:r>
              <a:rPr lang="en-US" sz="1200" b="0" i="0" u="none" strike="noStrike" kern="1200" cap="none" dirty="0">
                <a:solidFill>
                  <a:schemeClr val="tx1"/>
                </a:solidFill>
                <a:effectLst/>
                <a:latin typeface="Calibri"/>
                <a:ea typeface="Calibri"/>
                <a:cs typeface="Calibri"/>
                <a:sym typeface="Calibri"/>
              </a:rPr>
              <a:t>: </a:t>
            </a:r>
            <a:r>
              <a:rPr lang="en-US" sz="1200" b="1" i="1" u="sng" strike="noStrike" kern="1200" cap="none" dirty="0">
                <a:solidFill>
                  <a:schemeClr val="tx1"/>
                </a:solidFill>
                <a:effectLst/>
                <a:latin typeface="Calibri"/>
                <a:ea typeface="Calibri"/>
                <a:cs typeface="Calibri"/>
                <a:sym typeface="Calibri"/>
                <a:hlinkClick r:id="rId3">
                  <a:extLst>
                    <a:ext uri="{A12FA001-AC4F-418D-AE19-62706E023703}">
                      <ahyp:hlinkClr xmlns:ahyp="http://schemas.microsoft.com/office/drawing/2018/hyperlinkcolor" val="tx"/>
                    </a:ext>
                  </a:extLst>
                </a:hlinkClick>
              </a:rPr>
              <a:t>CC0: No Rights Reserved</a:t>
            </a:r>
            <a:r>
              <a:rPr lang="en-US" sz="1200" b="0" i="0" u="none" strike="noStrike" kern="1200" cap="none" dirty="0">
                <a:solidFill>
                  <a:schemeClr val="tx1"/>
                </a:solidFill>
                <a:effectLst/>
                <a:latin typeface="Calibri"/>
                <a:ea typeface="Calibri"/>
                <a:cs typeface="Calibri"/>
                <a:sym typeface="Calibri"/>
              </a:rPr>
              <a:t>. </a:t>
            </a:r>
            <a:r>
              <a:rPr lang="en-US" sz="1200" b="1" i="0" u="none" strike="noStrike" kern="1200" cap="none" dirty="0">
                <a:solidFill>
                  <a:schemeClr val="tx1"/>
                </a:solidFill>
                <a:effectLst/>
                <a:latin typeface="Calibri"/>
                <a:ea typeface="Calibri"/>
                <a:cs typeface="Calibri"/>
                <a:sym typeface="Calibri"/>
              </a:rPr>
              <a:t>License Terms</a:t>
            </a:r>
            <a:r>
              <a:rPr lang="en-US" sz="1200" b="0" i="0" u="none" strike="noStrike" kern="1200" cap="none" dirty="0">
                <a:solidFill>
                  <a:schemeClr val="tx1"/>
                </a:solidFill>
                <a:effectLst/>
                <a:latin typeface="Calibri"/>
                <a:ea typeface="Calibri"/>
                <a:cs typeface="Calibri"/>
                <a:sym typeface="Calibri"/>
              </a:rPr>
              <a:t>: </a:t>
            </a:r>
            <a:r>
              <a:rPr lang="en-US" sz="1200" b="0" i="0" u="none" strike="noStrike" kern="1200" cap="none" dirty="0" err="1">
                <a:solidFill>
                  <a:schemeClr val="tx1"/>
                </a:solidFill>
                <a:effectLst/>
                <a:latin typeface="Calibri"/>
                <a:ea typeface="Calibri"/>
                <a:cs typeface="Calibri"/>
                <a:sym typeface="Calibri"/>
              </a:rPr>
              <a:t>Pixabay</a:t>
            </a:r>
            <a:r>
              <a:rPr lang="en-US" sz="1200" b="0" i="0" u="none" strike="noStrike" kern="1200" cap="none" dirty="0">
                <a:solidFill>
                  <a:schemeClr val="tx1"/>
                </a:solidFill>
                <a:effectLst/>
                <a:latin typeface="Calibri"/>
                <a:ea typeface="Calibri"/>
                <a:cs typeface="Calibri"/>
                <a:sym typeface="Calibri"/>
              </a:rPr>
              <a:t> License</a:t>
            </a:r>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pPr marL="0" marR="0" lvl="0" indent="0" algn="r" rtl="0">
                <a:spcBef>
                  <a:spcPts val="0"/>
                </a:spcBef>
                <a:buSzPct val="25000"/>
                <a:buNone/>
              </a:pPr>
              <a:t>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699741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cap="none" dirty="0">
                <a:solidFill>
                  <a:schemeClr val="dk1"/>
                </a:solidFill>
                <a:effectLst/>
                <a:latin typeface="Calibri"/>
                <a:ea typeface="Calibri"/>
                <a:cs typeface="Calibri"/>
                <a:sym typeface="Calibri"/>
              </a:rPr>
              <a:t>Stairs. </a:t>
            </a:r>
            <a:r>
              <a:rPr lang="en-US" sz="1200" b="1" i="0" u="none" strike="noStrike" kern="1200" cap="none" dirty="0">
                <a:solidFill>
                  <a:schemeClr val="dk1"/>
                </a:solidFill>
                <a:effectLst/>
                <a:latin typeface="Calibri"/>
                <a:ea typeface="Calibri"/>
                <a:cs typeface="Calibri"/>
                <a:sym typeface="Calibri"/>
              </a:rPr>
              <a:t>Authored by</a:t>
            </a:r>
            <a:r>
              <a:rPr lang="en-US" sz="1200" b="0" i="0" u="none" strike="noStrike" kern="1200" cap="none" dirty="0">
                <a:solidFill>
                  <a:schemeClr val="dk1"/>
                </a:solidFill>
                <a:effectLst/>
                <a:latin typeface="Calibri"/>
                <a:ea typeface="Calibri"/>
                <a:cs typeface="Calibri"/>
                <a:sym typeface="Calibri"/>
              </a:rPr>
              <a:t>: Gerd Altmann. </a:t>
            </a:r>
            <a:r>
              <a:rPr lang="en-US" sz="1200" b="1" i="0" u="none" strike="noStrike" kern="1200" cap="none" dirty="0">
                <a:solidFill>
                  <a:schemeClr val="dk1"/>
                </a:solidFill>
                <a:effectLst/>
                <a:latin typeface="Calibri"/>
                <a:ea typeface="Calibri"/>
                <a:cs typeface="Calibri"/>
                <a:sym typeface="Calibri"/>
              </a:rPr>
              <a:t>Provided by</a:t>
            </a:r>
            <a:r>
              <a:rPr lang="en-US" sz="1200" b="0" i="0" u="none" strike="noStrike" kern="1200" cap="none" dirty="0">
                <a:solidFill>
                  <a:schemeClr val="dk1"/>
                </a:solidFill>
                <a:effectLst/>
                <a:latin typeface="Calibri"/>
                <a:ea typeface="Calibri"/>
                <a:cs typeface="Calibri"/>
                <a:sym typeface="Calibri"/>
              </a:rPr>
              <a:t>: </a:t>
            </a:r>
            <a:r>
              <a:rPr lang="en-US" sz="1200" b="0" i="0" u="none" strike="noStrike" kern="1200" cap="none" dirty="0" err="1">
                <a:solidFill>
                  <a:schemeClr val="dk1"/>
                </a:solidFill>
                <a:effectLst/>
                <a:latin typeface="Calibri"/>
                <a:ea typeface="Calibri"/>
                <a:cs typeface="Calibri"/>
                <a:sym typeface="Calibri"/>
              </a:rPr>
              <a:t>Pixabay</a:t>
            </a:r>
            <a:r>
              <a:rPr lang="en-US" sz="1200" b="0" i="0" u="none" strike="noStrike" kern="1200" cap="none" dirty="0">
                <a:solidFill>
                  <a:schemeClr val="dk1"/>
                </a:solidFill>
                <a:effectLst/>
                <a:latin typeface="Calibri"/>
                <a:ea typeface="Calibri"/>
                <a:cs typeface="Calibri"/>
                <a:sym typeface="Calibri"/>
              </a:rPr>
              <a:t>. </a:t>
            </a:r>
            <a:r>
              <a:rPr lang="en-US" sz="1200" b="1" i="0" u="none" strike="noStrike" kern="1200" cap="none" dirty="0">
                <a:solidFill>
                  <a:schemeClr val="dk1"/>
                </a:solidFill>
                <a:effectLst/>
                <a:latin typeface="Calibri"/>
                <a:ea typeface="Calibri"/>
                <a:cs typeface="Calibri"/>
                <a:sym typeface="Calibri"/>
              </a:rPr>
              <a:t>Located at</a:t>
            </a:r>
            <a:r>
              <a:rPr lang="en-US" sz="1200" b="0" i="0" u="none" strike="noStrike" kern="1200" cap="none" dirty="0">
                <a:solidFill>
                  <a:schemeClr val="dk1"/>
                </a:solidFill>
                <a:effectLst/>
                <a:latin typeface="Calibri"/>
                <a:ea typeface="Calibri"/>
                <a:cs typeface="Calibri"/>
                <a:sym typeface="Calibri"/>
              </a:rPr>
              <a:t>: </a:t>
            </a:r>
            <a:r>
              <a:rPr lang="en-US" sz="1200" b="1" i="0" u="sng" strike="noStrike" kern="1200" cap="none" dirty="0">
                <a:solidFill>
                  <a:schemeClr val="dk1"/>
                </a:solidFill>
                <a:effectLst/>
                <a:latin typeface="Calibri"/>
                <a:ea typeface="Calibri"/>
                <a:cs typeface="Calibri"/>
                <a:sym typeface="Calibri"/>
                <a:hlinkClick r:id="rId3"/>
              </a:rPr>
              <a:t>https://pixabay.com/illustrations/stairs-silhouettes-human-upward-70509/</a:t>
            </a:r>
            <a:r>
              <a:rPr lang="en-US" sz="1200" b="0" i="0" u="none" strike="noStrike" kern="1200" cap="none" dirty="0">
                <a:solidFill>
                  <a:schemeClr val="dk1"/>
                </a:solidFill>
                <a:effectLst/>
                <a:latin typeface="Calibri"/>
                <a:ea typeface="Calibri"/>
                <a:cs typeface="Calibri"/>
                <a:sym typeface="Calibri"/>
              </a:rPr>
              <a:t>. </a:t>
            </a:r>
            <a:r>
              <a:rPr lang="en-US" sz="1200" b="1" i="0" u="none" strike="noStrike" kern="1200" cap="none" dirty="0">
                <a:solidFill>
                  <a:schemeClr val="dk1"/>
                </a:solidFill>
                <a:effectLst/>
                <a:latin typeface="Calibri"/>
                <a:ea typeface="Calibri"/>
                <a:cs typeface="Calibri"/>
                <a:sym typeface="Calibri"/>
              </a:rPr>
              <a:t>License</a:t>
            </a:r>
            <a:r>
              <a:rPr lang="en-US" sz="1200" b="0" i="0" u="none" strike="noStrike" kern="1200" cap="none" dirty="0">
                <a:solidFill>
                  <a:schemeClr val="dk1"/>
                </a:solidFill>
                <a:effectLst/>
                <a:latin typeface="Calibri"/>
                <a:ea typeface="Calibri"/>
                <a:cs typeface="Calibri"/>
                <a:sym typeface="Calibri"/>
              </a:rPr>
              <a:t>: </a:t>
            </a:r>
            <a:r>
              <a:rPr lang="en-US" sz="1200" b="1" i="1" u="sng" strike="noStrike" kern="1200" cap="none" dirty="0">
                <a:solidFill>
                  <a:schemeClr val="dk1"/>
                </a:solidFill>
                <a:effectLst/>
                <a:latin typeface="Calibri"/>
                <a:ea typeface="Calibri"/>
                <a:cs typeface="Calibri"/>
                <a:sym typeface="Calibri"/>
                <a:hlinkClick r:id="rId4"/>
              </a:rPr>
              <a:t>CC0: No Rights Reserved</a:t>
            </a:r>
            <a:r>
              <a:rPr lang="en-US" sz="1200" b="0" i="0" u="none" strike="noStrike" kern="1200" cap="none" dirty="0">
                <a:solidFill>
                  <a:schemeClr val="dk1"/>
                </a:solidFill>
                <a:effectLst/>
                <a:latin typeface="Calibri"/>
                <a:ea typeface="Calibri"/>
                <a:cs typeface="Calibri"/>
                <a:sym typeface="Calibri"/>
              </a:rPr>
              <a:t>. </a:t>
            </a:r>
            <a:r>
              <a:rPr lang="en-US" sz="1200" b="1" i="0" u="none" strike="noStrike" kern="1200" cap="none" dirty="0">
                <a:solidFill>
                  <a:schemeClr val="dk1"/>
                </a:solidFill>
                <a:effectLst/>
                <a:latin typeface="Calibri"/>
                <a:ea typeface="Calibri"/>
                <a:cs typeface="Calibri"/>
                <a:sym typeface="Calibri"/>
              </a:rPr>
              <a:t>License Terms</a:t>
            </a:r>
            <a:r>
              <a:rPr lang="en-US" sz="1200" b="0" i="0" u="none" strike="noStrike" kern="1200" cap="none" dirty="0">
                <a:solidFill>
                  <a:schemeClr val="dk1"/>
                </a:solidFill>
                <a:effectLst/>
                <a:latin typeface="Calibri"/>
                <a:ea typeface="Calibri"/>
                <a:cs typeface="Calibri"/>
                <a:sym typeface="Calibri"/>
              </a:rPr>
              <a:t>: </a:t>
            </a:r>
            <a:r>
              <a:rPr lang="en-US" sz="1200" b="0" i="0" u="none" strike="noStrike" kern="1200" cap="none" dirty="0" err="1">
                <a:solidFill>
                  <a:schemeClr val="dk1"/>
                </a:solidFill>
                <a:effectLst/>
                <a:latin typeface="Calibri"/>
                <a:ea typeface="Calibri"/>
                <a:cs typeface="Calibri"/>
                <a:sym typeface="Calibri"/>
              </a:rPr>
              <a:t>Pixabay</a:t>
            </a:r>
            <a:r>
              <a:rPr lang="en-US" sz="1200" b="0" i="0" u="none" strike="noStrike" kern="1200" cap="none" dirty="0">
                <a:solidFill>
                  <a:schemeClr val="dk1"/>
                </a:solidFill>
                <a:effectLst/>
                <a:latin typeface="Calibri"/>
                <a:ea typeface="Calibri"/>
                <a:cs typeface="Calibri"/>
                <a:sym typeface="Calibri"/>
              </a:rPr>
              <a:t> License</a:t>
            </a: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pPr marL="0" marR="0" lvl="0" indent="0" algn="r" rtl="0">
                <a:spcBef>
                  <a:spcPts val="0"/>
                </a:spcBef>
                <a:buSzPct val="25000"/>
                <a:buNone/>
              </a:pPr>
              <a:t>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331190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sz="1200" b="0" i="0" u="none" strike="noStrike" kern="1200" cap="none" dirty="0">
                <a:solidFill>
                  <a:schemeClr val="dk1"/>
                </a:solidFill>
                <a:effectLst/>
                <a:latin typeface="Calibri"/>
                <a:ea typeface="Calibri"/>
                <a:cs typeface="Calibri"/>
                <a:sym typeface="Calibri"/>
              </a:rPr>
              <a:t>Untitled. </a:t>
            </a:r>
            <a:r>
              <a:rPr lang="en-US" sz="1200" b="1" i="0" u="none" strike="noStrike" kern="1200" cap="none" dirty="0">
                <a:solidFill>
                  <a:schemeClr val="dk1"/>
                </a:solidFill>
                <a:effectLst/>
                <a:latin typeface="Calibri"/>
                <a:ea typeface="Calibri"/>
                <a:cs typeface="Calibri"/>
                <a:sym typeface="Calibri"/>
              </a:rPr>
              <a:t>Authored by</a:t>
            </a:r>
            <a:r>
              <a:rPr lang="en-US" sz="1200" b="0" i="0" u="none" strike="noStrike" kern="1200" cap="none" dirty="0">
                <a:solidFill>
                  <a:schemeClr val="dk1"/>
                </a:solidFill>
                <a:effectLst/>
                <a:latin typeface="Calibri"/>
                <a:ea typeface="Calibri"/>
                <a:cs typeface="Calibri"/>
                <a:sym typeface="Calibri"/>
              </a:rPr>
              <a:t>: </a:t>
            </a:r>
            <a:r>
              <a:rPr lang="en-US" baseline="0" dirty="0"/>
              <a:t>Brazilian Cyan</a:t>
            </a:r>
            <a:r>
              <a:rPr lang="en-US" sz="1200" b="0" i="0" u="none" strike="noStrike" kern="1200" cap="none" dirty="0">
                <a:solidFill>
                  <a:schemeClr val="dk1"/>
                </a:solidFill>
                <a:effectLst/>
                <a:latin typeface="Calibri"/>
                <a:ea typeface="Calibri"/>
                <a:cs typeface="Calibri"/>
                <a:sym typeface="Calibri"/>
              </a:rPr>
              <a:t>. </a:t>
            </a:r>
            <a:r>
              <a:rPr lang="en-US" sz="1200" b="1" i="0" u="none" strike="noStrike" kern="1200" cap="none" dirty="0">
                <a:solidFill>
                  <a:schemeClr val="dk1"/>
                </a:solidFill>
                <a:effectLst/>
                <a:latin typeface="Calibri"/>
                <a:ea typeface="Calibri"/>
                <a:cs typeface="Calibri"/>
                <a:sym typeface="Calibri"/>
              </a:rPr>
              <a:t>Provided by</a:t>
            </a:r>
            <a:r>
              <a:rPr lang="en-US" sz="1200" b="0" i="0" u="none" strike="noStrike" kern="1200" cap="none" dirty="0">
                <a:solidFill>
                  <a:schemeClr val="dk1"/>
                </a:solidFill>
                <a:effectLst/>
                <a:latin typeface="Calibri"/>
                <a:ea typeface="Calibri"/>
                <a:cs typeface="Calibri"/>
                <a:sym typeface="Calibri"/>
              </a:rPr>
              <a:t>: </a:t>
            </a:r>
            <a:r>
              <a:rPr lang="en-US" sz="1200" b="0" i="0" u="none" strike="noStrike" kern="1200" cap="none" dirty="0" err="1">
                <a:solidFill>
                  <a:schemeClr val="dk1"/>
                </a:solidFill>
                <a:effectLst/>
                <a:latin typeface="Calibri"/>
                <a:ea typeface="Calibri"/>
                <a:cs typeface="Calibri"/>
                <a:sym typeface="Calibri"/>
              </a:rPr>
              <a:t>Pixabay</a:t>
            </a:r>
            <a:r>
              <a:rPr lang="en-US" sz="1200" b="0" i="0" u="none" strike="noStrike" kern="1200" cap="none" dirty="0">
                <a:solidFill>
                  <a:schemeClr val="dk1"/>
                </a:solidFill>
                <a:effectLst/>
                <a:latin typeface="Calibri"/>
                <a:ea typeface="Calibri"/>
                <a:cs typeface="Calibri"/>
                <a:sym typeface="Calibri"/>
              </a:rPr>
              <a:t>. </a:t>
            </a:r>
            <a:r>
              <a:rPr lang="en-US" sz="1200" b="1" i="0" u="none" strike="noStrike" kern="1200" cap="none" dirty="0">
                <a:solidFill>
                  <a:schemeClr val="dk1"/>
                </a:solidFill>
                <a:effectLst/>
                <a:latin typeface="Calibri"/>
                <a:ea typeface="Calibri"/>
                <a:cs typeface="Calibri"/>
                <a:sym typeface="Calibri"/>
              </a:rPr>
              <a:t>Located at</a:t>
            </a:r>
            <a:r>
              <a:rPr lang="en-US" sz="1200" b="0" i="0" u="none" strike="noStrike" kern="1200" cap="none" dirty="0">
                <a:solidFill>
                  <a:schemeClr val="dk1"/>
                </a:solidFill>
                <a:effectLst/>
                <a:latin typeface="Calibri"/>
                <a:ea typeface="Calibri"/>
                <a:cs typeface="Calibri"/>
                <a:sym typeface="Calibri"/>
              </a:rPr>
              <a:t>: </a:t>
            </a:r>
            <a:r>
              <a:rPr lang="en-US" dirty="0"/>
              <a:t>https://</a:t>
            </a:r>
            <a:r>
              <a:rPr lang="en-US" dirty="0" err="1"/>
              <a:t>pixabay.com</a:t>
            </a:r>
            <a:r>
              <a:rPr lang="en-US" dirty="0"/>
              <a:t>/photos/brazil-roraima-glasses-model-kid-1368806/</a:t>
            </a:r>
            <a:r>
              <a:rPr lang="en-US" sz="1200" b="0" i="0" u="none" strike="noStrike" kern="1200" cap="none" dirty="0">
                <a:solidFill>
                  <a:schemeClr val="dk1"/>
                </a:solidFill>
                <a:effectLst/>
                <a:latin typeface="Calibri"/>
                <a:ea typeface="Calibri"/>
                <a:cs typeface="Calibri"/>
                <a:sym typeface="Calibri"/>
              </a:rPr>
              <a:t>. </a:t>
            </a:r>
            <a:r>
              <a:rPr lang="en-US" sz="1200" b="1" i="0" u="none" strike="noStrike" kern="1200" cap="none" dirty="0">
                <a:solidFill>
                  <a:schemeClr val="dk1"/>
                </a:solidFill>
                <a:effectLst/>
                <a:latin typeface="Calibri"/>
                <a:ea typeface="Calibri"/>
                <a:cs typeface="Calibri"/>
                <a:sym typeface="Calibri"/>
              </a:rPr>
              <a:t>License</a:t>
            </a:r>
            <a:r>
              <a:rPr lang="en-US" sz="1200" b="0" i="0" u="none" strike="noStrike" kern="1200" cap="none" dirty="0">
                <a:solidFill>
                  <a:schemeClr val="dk1"/>
                </a:solidFill>
                <a:effectLst/>
                <a:latin typeface="Calibri"/>
                <a:ea typeface="Calibri"/>
                <a:cs typeface="Calibri"/>
                <a:sym typeface="Calibri"/>
              </a:rPr>
              <a:t>: </a:t>
            </a:r>
            <a:r>
              <a:rPr lang="en-US" sz="1200" b="1" i="1" u="sng" strike="noStrike" kern="1200" cap="none" dirty="0">
                <a:solidFill>
                  <a:schemeClr val="dk1"/>
                </a:solidFill>
                <a:effectLst/>
                <a:latin typeface="Calibri"/>
                <a:ea typeface="Calibri"/>
                <a:cs typeface="Calibri"/>
                <a:sym typeface="Calibri"/>
                <a:hlinkClick r:id="rId3"/>
              </a:rPr>
              <a:t>CC0: No Rights Reserved</a:t>
            </a:r>
            <a:r>
              <a:rPr lang="en-US" sz="1200" b="0" i="0" u="none" strike="noStrike" kern="1200" cap="none" dirty="0">
                <a:solidFill>
                  <a:schemeClr val="dk1"/>
                </a:solidFill>
                <a:effectLst/>
                <a:latin typeface="Calibri"/>
                <a:ea typeface="Calibri"/>
                <a:cs typeface="Calibri"/>
                <a:sym typeface="Calibri"/>
              </a:rPr>
              <a:t>. </a:t>
            </a:r>
            <a:r>
              <a:rPr lang="en-US" sz="1200" b="1" i="0" u="none" strike="noStrike" kern="1200" cap="none" dirty="0">
                <a:solidFill>
                  <a:schemeClr val="dk1"/>
                </a:solidFill>
                <a:effectLst/>
                <a:latin typeface="Calibri"/>
                <a:ea typeface="Calibri"/>
                <a:cs typeface="Calibri"/>
                <a:sym typeface="Calibri"/>
              </a:rPr>
              <a:t>License Terms</a:t>
            </a:r>
            <a:r>
              <a:rPr lang="en-US" sz="1200" b="0" i="0" u="none" strike="noStrike" kern="1200" cap="none" dirty="0">
                <a:solidFill>
                  <a:schemeClr val="dk1"/>
                </a:solidFill>
                <a:effectLst/>
                <a:latin typeface="Calibri"/>
                <a:ea typeface="Calibri"/>
                <a:cs typeface="Calibri"/>
                <a:sym typeface="Calibri"/>
              </a:rPr>
              <a:t>: </a:t>
            </a:r>
            <a:r>
              <a:rPr lang="en-US" sz="1200" b="0" i="0" u="none" strike="noStrike" kern="1200" cap="none" dirty="0" err="1">
                <a:solidFill>
                  <a:schemeClr val="dk1"/>
                </a:solidFill>
                <a:effectLst/>
                <a:latin typeface="Calibri"/>
                <a:ea typeface="Calibri"/>
                <a:cs typeface="Calibri"/>
                <a:sym typeface="Calibri"/>
              </a:rPr>
              <a:t>Pixabay</a:t>
            </a:r>
            <a:r>
              <a:rPr lang="en-US" sz="1200" b="0" i="0" u="none" strike="noStrike" kern="1200" cap="none" dirty="0">
                <a:solidFill>
                  <a:schemeClr val="dk1"/>
                </a:solidFill>
                <a:effectLst/>
                <a:latin typeface="Calibri"/>
                <a:ea typeface="Calibri"/>
                <a:cs typeface="Calibri"/>
                <a:sym typeface="Calibri"/>
              </a:rPr>
              <a:t> License</a:t>
            </a:r>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pPr marL="0" marR="0" lvl="0" indent="0" algn="r" rtl="0">
                <a:spcBef>
                  <a:spcPts val="0"/>
                </a:spcBef>
                <a:buSzPct val="25000"/>
                <a:buNone/>
              </a:pPr>
              <a:t>10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999421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cap="none" dirty="0">
                <a:solidFill>
                  <a:schemeClr val="dk1"/>
                </a:solidFill>
                <a:effectLst/>
                <a:latin typeface="Calibri"/>
                <a:ea typeface="Calibri"/>
                <a:cs typeface="Calibri"/>
                <a:sym typeface="Calibri"/>
              </a:rPr>
              <a:t>Untitled. </a:t>
            </a:r>
            <a:r>
              <a:rPr lang="en-US" sz="1200" b="1" i="0" u="none" strike="noStrike" kern="1200" cap="none" dirty="0">
                <a:solidFill>
                  <a:schemeClr val="dk1"/>
                </a:solidFill>
                <a:effectLst/>
                <a:latin typeface="Calibri"/>
                <a:ea typeface="Calibri"/>
                <a:cs typeface="Calibri"/>
                <a:sym typeface="Calibri"/>
              </a:rPr>
              <a:t>Authored by</a:t>
            </a:r>
            <a:r>
              <a:rPr lang="en-US" sz="1200" b="0" i="0" u="none" strike="noStrike" kern="1200" cap="none" dirty="0">
                <a:solidFill>
                  <a:schemeClr val="dk1"/>
                </a:solidFill>
                <a:effectLst/>
                <a:latin typeface="Calibri"/>
                <a:ea typeface="Calibri"/>
                <a:cs typeface="Calibri"/>
                <a:sym typeface="Calibri"/>
              </a:rPr>
              <a:t>: </a:t>
            </a:r>
            <a:r>
              <a:rPr lang="en-US" baseline="0" dirty="0" err="1"/>
              <a:t>bluebudgie</a:t>
            </a:r>
            <a:r>
              <a:rPr lang="en-US" sz="1200" b="0" i="0" u="none" strike="noStrike" kern="1200" cap="none" dirty="0">
                <a:solidFill>
                  <a:schemeClr val="dk1"/>
                </a:solidFill>
                <a:effectLst/>
                <a:latin typeface="Calibri"/>
                <a:ea typeface="Calibri"/>
                <a:cs typeface="Calibri"/>
                <a:sym typeface="Calibri"/>
              </a:rPr>
              <a:t>. </a:t>
            </a:r>
            <a:r>
              <a:rPr lang="en-US" sz="1200" b="1" i="0" u="none" strike="noStrike" kern="1200" cap="none" dirty="0">
                <a:solidFill>
                  <a:schemeClr val="dk1"/>
                </a:solidFill>
                <a:effectLst/>
                <a:latin typeface="Calibri"/>
                <a:ea typeface="Calibri"/>
                <a:cs typeface="Calibri"/>
                <a:sym typeface="Calibri"/>
              </a:rPr>
              <a:t>Provided by</a:t>
            </a:r>
            <a:r>
              <a:rPr lang="en-US" sz="1200" b="0" i="0" u="none" strike="noStrike" kern="1200" cap="none" dirty="0">
                <a:solidFill>
                  <a:schemeClr val="dk1"/>
                </a:solidFill>
                <a:effectLst/>
                <a:latin typeface="Calibri"/>
                <a:ea typeface="Calibri"/>
                <a:cs typeface="Calibri"/>
                <a:sym typeface="Calibri"/>
              </a:rPr>
              <a:t>: </a:t>
            </a:r>
            <a:r>
              <a:rPr lang="en-US" sz="1200" b="0" i="0" u="none" strike="noStrike" kern="1200" cap="none" dirty="0" err="1">
                <a:solidFill>
                  <a:schemeClr val="dk1"/>
                </a:solidFill>
                <a:effectLst/>
                <a:latin typeface="Calibri"/>
                <a:ea typeface="Calibri"/>
                <a:cs typeface="Calibri"/>
                <a:sym typeface="Calibri"/>
              </a:rPr>
              <a:t>Pixabay</a:t>
            </a:r>
            <a:r>
              <a:rPr lang="en-US" sz="1200" b="0" i="0" u="none" strike="noStrike" kern="1200" cap="none" dirty="0">
                <a:solidFill>
                  <a:schemeClr val="dk1"/>
                </a:solidFill>
                <a:effectLst/>
                <a:latin typeface="Calibri"/>
                <a:ea typeface="Calibri"/>
                <a:cs typeface="Calibri"/>
                <a:sym typeface="Calibri"/>
              </a:rPr>
              <a:t>. </a:t>
            </a:r>
            <a:r>
              <a:rPr lang="en-US" sz="1200" b="1" i="0" u="none" strike="noStrike" kern="1200" cap="none" dirty="0">
                <a:solidFill>
                  <a:schemeClr val="dk1"/>
                </a:solidFill>
                <a:effectLst/>
                <a:latin typeface="Calibri"/>
                <a:ea typeface="Calibri"/>
                <a:cs typeface="Calibri"/>
                <a:sym typeface="Calibri"/>
              </a:rPr>
              <a:t>Located at</a:t>
            </a:r>
            <a:r>
              <a:rPr lang="en-US" sz="1200" b="0" i="0" u="none" strike="noStrike" kern="1200" cap="none" dirty="0">
                <a:solidFill>
                  <a:schemeClr val="dk1"/>
                </a:solidFill>
                <a:effectLst/>
                <a:latin typeface="Calibri"/>
                <a:ea typeface="Calibri"/>
                <a:cs typeface="Calibri"/>
                <a:sym typeface="Calibri"/>
              </a:rPr>
              <a:t>: </a:t>
            </a:r>
            <a:r>
              <a:rPr lang="en-US" dirty="0"/>
              <a:t>https://</a:t>
            </a:r>
            <a:r>
              <a:rPr lang="en-US" dirty="0" err="1"/>
              <a:t>pixabay.com</a:t>
            </a:r>
            <a:r>
              <a:rPr lang="en-US" dirty="0"/>
              <a:t>/illustrations/whiteboard-blank-notice-message-4083244/</a:t>
            </a:r>
            <a:r>
              <a:rPr lang="en-US" sz="1200" b="0" i="0" u="none" strike="noStrike" kern="1200" cap="none" dirty="0">
                <a:solidFill>
                  <a:schemeClr val="dk1"/>
                </a:solidFill>
                <a:effectLst/>
                <a:latin typeface="Calibri"/>
                <a:ea typeface="Calibri"/>
                <a:cs typeface="Calibri"/>
                <a:sym typeface="Calibri"/>
              </a:rPr>
              <a:t>. </a:t>
            </a:r>
            <a:r>
              <a:rPr lang="en-US" sz="1200" b="1" i="0" u="none" strike="noStrike" kern="1200" cap="none" dirty="0">
                <a:solidFill>
                  <a:schemeClr val="dk1"/>
                </a:solidFill>
                <a:effectLst/>
                <a:latin typeface="Calibri"/>
                <a:ea typeface="Calibri"/>
                <a:cs typeface="Calibri"/>
                <a:sym typeface="Calibri"/>
              </a:rPr>
              <a:t>License</a:t>
            </a:r>
            <a:r>
              <a:rPr lang="en-US" sz="1200" b="0" i="0" u="none" strike="noStrike" kern="1200" cap="none" dirty="0">
                <a:solidFill>
                  <a:schemeClr val="dk1"/>
                </a:solidFill>
                <a:effectLst/>
                <a:latin typeface="Calibri"/>
                <a:ea typeface="Calibri"/>
                <a:cs typeface="Calibri"/>
                <a:sym typeface="Calibri"/>
              </a:rPr>
              <a:t>: </a:t>
            </a:r>
            <a:r>
              <a:rPr lang="en-US" sz="1200" b="1" i="1" u="sng" strike="noStrike" kern="1200" cap="none" dirty="0">
                <a:solidFill>
                  <a:schemeClr val="dk1"/>
                </a:solidFill>
                <a:effectLst/>
                <a:latin typeface="Calibri"/>
                <a:ea typeface="Calibri"/>
                <a:cs typeface="Calibri"/>
                <a:sym typeface="Calibri"/>
                <a:hlinkClick r:id="rId3"/>
              </a:rPr>
              <a:t>CC0: No Rights Reserved</a:t>
            </a:r>
            <a:r>
              <a:rPr lang="en-US" sz="1200" b="0" i="0" u="none" strike="noStrike" kern="1200" cap="none" dirty="0">
                <a:solidFill>
                  <a:schemeClr val="dk1"/>
                </a:solidFill>
                <a:effectLst/>
                <a:latin typeface="Calibri"/>
                <a:ea typeface="Calibri"/>
                <a:cs typeface="Calibri"/>
                <a:sym typeface="Calibri"/>
              </a:rPr>
              <a:t>. </a:t>
            </a:r>
            <a:r>
              <a:rPr lang="en-US" sz="1200" b="1" i="0" u="none" strike="noStrike" kern="1200" cap="none" dirty="0">
                <a:solidFill>
                  <a:schemeClr val="dk1"/>
                </a:solidFill>
                <a:effectLst/>
                <a:latin typeface="Calibri"/>
                <a:ea typeface="Calibri"/>
                <a:cs typeface="Calibri"/>
                <a:sym typeface="Calibri"/>
              </a:rPr>
              <a:t>License Terms</a:t>
            </a:r>
            <a:r>
              <a:rPr lang="en-US" sz="1200" b="0" i="0" u="none" strike="noStrike" kern="1200" cap="none" dirty="0">
                <a:solidFill>
                  <a:schemeClr val="dk1"/>
                </a:solidFill>
                <a:effectLst/>
                <a:latin typeface="Calibri"/>
                <a:ea typeface="Calibri"/>
                <a:cs typeface="Calibri"/>
                <a:sym typeface="Calibri"/>
              </a:rPr>
              <a:t>: </a:t>
            </a:r>
            <a:r>
              <a:rPr lang="en-US" sz="1200" b="0" i="0" u="none" strike="noStrike" kern="1200" cap="none" dirty="0" err="1">
                <a:solidFill>
                  <a:schemeClr val="dk1"/>
                </a:solidFill>
                <a:effectLst/>
                <a:latin typeface="Calibri"/>
                <a:ea typeface="Calibri"/>
                <a:cs typeface="Calibri"/>
                <a:sym typeface="Calibri"/>
              </a:rPr>
              <a:t>Pixabay</a:t>
            </a:r>
            <a:r>
              <a:rPr lang="en-US" sz="1200" b="0" i="0" u="none" strike="noStrike" kern="1200" cap="none" dirty="0">
                <a:solidFill>
                  <a:schemeClr val="dk1"/>
                </a:solidFill>
                <a:effectLst/>
                <a:latin typeface="Calibri"/>
                <a:ea typeface="Calibri"/>
                <a:cs typeface="Calibri"/>
                <a:sym typeface="Calibri"/>
              </a:rPr>
              <a:t> License</a:t>
            </a: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pPr marL="0" marR="0" lvl="0" indent="0" algn="r" rtl="0">
                <a:spcBef>
                  <a:spcPts val="0"/>
                </a:spcBef>
                <a:buSzPct val="25000"/>
                <a:buNone/>
              </a:pPr>
              <a:t>11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831630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Image: </a:t>
            </a:r>
            <a:r>
              <a:rPr lang="en-US" dirty="0" err="1"/>
              <a:t>Lewins</a:t>
            </a:r>
            <a:r>
              <a:rPr lang="en-US" dirty="0"/>
              <a:t> Three-Step Model. </a:t>
            </a:r>
            <a:r>
              <a:rPr lang="en-US" b="1" dirty="0"/>
              <a:t>Provided by</a:t>
            </a:r>
            <a:r>
              <a:rPr lang="en-US" dirty="0"/>
              <a:t>: Lumen Learning. </a:t>
            </a:r>
            <a:r>
              <a:rPr lang="en-US" b="1" dirty="0"/>
              <a:t>License</a:t>
            </a:r>
            <a:r>
              <a:rPr lang="en-US" dirty="0"/>
              <a:t>: </a:t>
            </a:r>
            <a:r>
              <a:rPr lang="en-US" i="1" dirty="0">
                <a:hlinkClick r:id="rId3"/>
              </a:rPr>
              <a:t>CC BY: Attribution</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pPr marL="0" marR="0" lvl="0" indent="0" algn="r" rtl="0">
                <a:spcBef>
                  <a:spcPts val="0"/>
                </a:spcBef>
                <a:buSzPct val="25000"/>
                <a:buNone/>
              </a:pPr>
              <a:t>12</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blipFill dpi="0" rotWithShape="1">
          <a:blip r:embed="rId2">
            <a:lum/>
          </a:blip>
          <a:srcRect/>
          <a:stretch>
            <a:fillRect t="-9000" b="-9000"/>
          </a:stretch>
        </a:blipFill>
        <a:effectLst/>
      </p:bgPr>
    </p:bg>
    <p:spTree>
      <p:nvGrpSpPr>
        <p:cNvPr id="1" name="Shape 9"/>
        <p:cNvGrpSpPr/>
        <p:nvPr/>
      </p:nvGrpSpPr>
      <p:grpSpPr>
        <a:xfrm>
          <a:off x="0" y="0"/>
          <a:ext cx="0" cy="0"/>
          <a:chOff x="0" y="0"/>
          <a:chExt cx="0" cy="0"/>
        </a:xfrm>
      </p:grpSpPr>
      <p:sp>
        <p:nvSpPr>
          <p:cNvPr id="5" name="Google Shape;14;p3">
            <a:extLst>
              <a:ext uri="{FF2B5EF4-FFF2-40B4-BE49-F238E27FC236}">
                <a16:creationId xmlns:a16="http://schemas.microsoft.com/office/drawing/2014/main" id="{DB391CD0-B0FF-7C47-AEC7-712743E719D1}"/>
              </a:ext>
            </a:extLst>
          </p:cNvPr>
          <p:cNvSpPr/>
          <p:nvPr/>
        </p:nvSpPr>
        <p:spPr>
          <a:xfrm>
            <a:off x="0" y="552196"/>
            <a:ext cx="12207240" cy="2688336"/>
          </a:xfrm>
          <a:prstGeom prst="rect">
            <a:avLst/>
          </a:prstGeom>
          <a:solidFill>
            <a:srgbClr val="3A4047"/>
          </a:solidFill>
          <a:ln w="12700" cap="flat" cmpd="sng">
            <a:solidFill>
              <a:schemeClr val="dk1">
                <a:alpha val="1176"/>
              </a:schemeClr>
            </a:solidFill>
            <a:prstDash val="solid"/>
            <a:miter lim="800000"/>
            <a:headEnd type="none" w="sm" len="sm"/>
            <a:tailEnd type="none" w="sm" len="sm"/>
          </a:ln>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350" b="0" i="0" u="none" strike="noStrike" cap="none">
              <a:solidFill>
                <a:schemeClr val="lt1"/>
              </a:solidFill>
              <a:latin typeface="Century Gothic"/>
              <a:ea typeface="Century Gothic"/>
              <a:cs typeface="Century Gothic"/>
              <a:sym typeface="Century Gothic"/>
            </a:endParaRPr>
          </a:p>
        </p:txBody>
      </p:sp>
      <p:sp>
        <p:nvSpPr>
          <p:cNvPr id="11" name="Google Shape;11;p2"/>
          <p:cNvSpPr txBox="1">
            <a:spLocks noGrp="1"/>
          </p:cNvSpPr>
          <p:nvPr>
            <p:ph type="ctrTitle" hasCustomPrompt="1"/>
          </p:nvPr>
        </p:nvSpPr>
        <p:spPr>
          <a:xfrm>
            <a:off x="1519519" y="0"/>
            <a:ext cx="9144000" cy="2387600"/>
          </a:xfrm>
          <a:prstGeom prst="rect">
            <a:avLst/>
          </a:prstGeom>
          <a:noFill/>
          <a:ln>
            <a:noFill/>
          </a:ln>
        </p:spPr>
        <p:txBody>
          <a:bodyPr spcFirstLastPara="1" wrap="square" lIns="91425" tIns="45700" rIns="91425" bIns="45700" anchor="b" anchorCtr="0"/>
          <a:lstStyle>
            <a:lvl1pPr marR="0" lvl="0" algn="ctr" rtl="0">
              <a:lnSpc>
                <a:spcPct val="90000"/>
              </a:lnSpc>
              <a:spcBef>
                <a:spcPts val="0"/>
              </a:spcBef>
              <a:spcAft>
                <a:spcPts val="0"/>
              </a:spcAft>
              <a:buClr>
                <a:srgbClr val="F1F7FB"/>
              </a:buClr>
              <a:buSzPts val="5500"/>
              <a:buFont typeface="Century Gothic"/>
              <a:buNone/>
              <a:defRPr sz="4125" b="0" i="0" u="none" strike="noStrike" cap="none">
                <a:solidFill>
                  <a:srgbClr val="F1F7FB"/>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9pPr>
          </a:lstStyle>
          <a:p>
            <a:r>
              <a:rPr lang="en-US" dirty="0"/>
              <a:t>Course Title</a:t>
            </a:r>
            <a:endParaRPr dirty="0"/>
          </a:p>
        </p:txBody>
      </p:sp>
      <p:sp>
        <p:nvSpPr>
          <p:cNvPr id="12" name="Google Shape;12;p2"/>
          <p:cNvSpPr txBox="1">
            <a:spLocks noGrp="1"/>
          </p:cNvSpPr>
          <p:nvPr>
            <p:ph type="subTitle" idx="1" hasCustomPrompt="1"/>
          </p:nvPr>
        </p:nvSpPr>
        <p:spPr>
          <a:xfrm>
            <a:off x="0" y="2661428"/>
            <a:ext cx="12192000" cy="1655762"/>
          </a:xfrm>
          <a:prstGeom prst="rect">
            <a:avLst/>
          </a:prstGeom>
          <a:noFill/>
          <a:ln>
            <a:noFill/>
          </a:ln>
        </p:spPr>
        <p:txBody>
          <a:bodyPr spcFirstLastPara="1" wrap="square" lIns="91425" tIns="45700" rIns="91425" bIns="45700" anchor="t" anchorCtr="0"/>
          <a:lstStyle>
            <a:lvl1pPr marR="0" lvl="0" algn="ctr" rtl="0">
              <a:lnSpc>
                <a:spcPct val="90000"/>
              </a:lnSpc>
              <a:spcBef>
                <a:spcPts val="750"/>
              </a:spcBef>
              <a:spcAft>
                <a:spcPts val="0"/>
              </a:spcAft>
              <a:buClr>
                <a:srgbClr val="F1F7FB"/>
              </a:buClr>
              <a:buSzPts val="2400"/>
              <a:buFont typeface="Arial"/>
              <a:buNone/>
              <a:defRPr sz="1800" b="0" i="0" u="none" strike="noStrike" cap="none">
                <a:solidFill>
                  <a:srgbClr val="F1F7FB"/>
                </a:solidFill>
                <a:latin typeface="Century Gothic"/>
                <a:ea typeface="Century Gothic"/>
                <a:cs typeface="Century Gothic"/>
                <a:sym typeface="Century Gothic"/>
              </a:defRPr>
            </a:lvl1pPr>
            <a:lvl2pPr marR="0" lvl="1" algn="ctr" rtl="0">
              <a:lnSpc>
                <a:spcPct val="90000"/>
              </a:lnSpc>
              <a:spcBef>
                <a:spcPts val="375"/>
              </a:spcBef>
              <a:spcAft>
                <a:spcPts val="0"/>
              </a:spcAft>
              <a:buClr>
                <a:schemeClr val="dk1"/>
              </a:buClr>
              <a:buSzPts val="2000"/>
              <a:buFont typeface="Arial"/>
              <a:buNone/>
              <a:defRPr sz="1500" b="0" i="0" u="none" strike="noStrike" cap="none">
                <a:solidFill>
                  <a:schemeClr val="dk1"/>
                </a:solidFill>
                <a:latin typeface="Century Gothic"/>
                <a:ea typeface="Century Gothic"/>
                <a:cs typeface="Century Gothic"/>
                <a:sym typeface="Century Gothic"/>
              </a:defRPr>
            </a:lvl2pPr>
            <a:lvl3pPr marR="0" lvl="2" algn="ctr" rtl="0">
              <a:lnSpc>
                <a:spcPct val="90000"/>
              </a:lnSpc>
              <a:spcBef>
                <a:spcPts val="375"/>
              </a:spcBef>
              <a:spcAft>
                <a:spcPts val="0"/>
              </a:spcAft>
              <a:buClr>
                <a:schemeClr val="dk1"/>
              </a:buClr>
              <a:buSzPts val="1800"/>
              <a:buFont typeface="Arial"/>
              <a:buNone/>
              <a:defRPr sz="1350" b="0" i="0" u="none" strike="noStrike" cap="none">
                <a:solidFill>
                  <a:schemeClr val="dk1"/>
                </a:solidFill>
                <a:latin typeface="Century Gothic"/>
                <a:ea typeface="Century Gothic"/>
                <a:cs typeface="Century Gothic"/>
                <a:sym typeface="Century Gothic"/>
              </a:defRPr>
            </a:lvl3pPr>
            <a:lvl4pPr marR="0" lvl="3" algn="ctr" rtl="0">
              <a:lnSpc>
                <a:spcPct val="90000"/>
              </a:lnSpc>
              <a:spcBef>
                <a:spcPts val="375"/>
              </a:spcBef>
              <a:spcAft>
                <a:spcPts val="0"/>
              </a:spcAft>
              <a:buClr>
                <a:schemeClr val="dk1"/>
              </a:buClr>
              <a:buSzPts val="1600"/>
              <a:buFont typeface="Arial"/>
              <a:buNone/>
              <a:defRPr sz="1200" b="0" i="0" u="none" strike="noStrike" cap="none">
                <a:solidFill>
                  <a:schemeClr val="dk1"/>
                </a:solidFill>
                <a:latin typeface="Century Gothic"/>
                <a:ea typeface="Century Gothic"/>
                <a:cs typeface="Century Gothic"/>
                <a:sym typeface="Century Gothic"/>
              </a:defRPr>
            </a:lvl4pPr>
            <a:lvl5pPr marR="0" lvl="4" algn="ctr" rtl="0">
              <a:lnSpc>
                <a:spcPct val="90000"/>
              </a:lnSpc>
              <a:spcBef>
                <a:spcPts val="375"/>
              </a:spcBef>
              <a:spcAft>
                <a:spcPts val="0"/>
              </a:spcAft>
              <a:buClr>
                <a:schemeClr val="dk1"/>
              </a:buClr>
              <a:buSzPts val="1600"/>
              <a:buFont typeface="Arial"/>
              <a:buNone/>
              <a:defRPr sz="1200" b="0" i="0" u="none" strike="noStrike" cap="none">
                <a:solidFill>
                  <a:schemeClr val="dk1"/>
                </a:solidFill>
                <a:latin typeface="Century Gothic"/>
                <a:ea typeface="Century Gothic"/>
                <a:cs typeface="Century Gothic"/>
                <a:sym typeface="Century Gothic"/>
              </a:defRPr>
            </a:lvl5pPr>
            <a:lvl6pPr marR="0" lvl="5" algn="ctr" rtl="0">
              <a:lnSpc>
                <a:spcPct val="90000"/>
              </a:lnSpc>
              <a:spcBef>
                <a:spcPts val="375"/>
              </a:spcBef>
              <a:spcAft>
                <a:spcPts val="0"/>
              </a:spcAft>
              <a:buClr>
                <a:schemeClr val="dk1"/>
              </a:buClr>
              <a:buSzPts val="1600"/>
              <a:buFont typeface="Arial"/>
              <a:buNone/>
              <a:defRPr sz="1200" b="0" i="0" u="none" strike="noStrike" cap="none">
                <a:solidFill>
                  <a:schemeClr val="dk1"/>
                </a:solidFill>
                <a:latin typeface="Century Gothic"/>
                <a:ea typeface="Century Gothic"/>
                <a:cs typeface="Century Gothic"/>
                <a:sym typeface="Century Gothic"/>
              </a:defRPr>
            </a:lvl6pPr>
            <a:lvl7pPr marR="0" lvl="6" algn="ctr" rtl="0">
              <a:lnSpc>
                <a:spcPct val="90000"/>
              </a:lnSpc>
              <a:spcBef>
                <a:spcPts val="375"/>
              </a:spcBef>
              <a:spcAft>
                <a:spcPts val="0"/>
              </a:spcAft>
              <a:buClr>
                <a:schemeClr val="dk1"/>
              </a:buClr>
              <a:buSzPts val="1600"/>
              <a:buFont typeface="Arial"/>
              <a:buNone/>
              <a:defRPr sz="1200" b="0" i="0" u="none" strike="noStrike" cap="none">
                <a:solidFill>
                  <a:schemeClr val="dk1"/>
                </a:solidFill>
                <a:latin typeface="Century Gothic"/>
                <a:ea typeface="Century Gothic"/>
                <a:cs typeface="Century Gothic"/>
                <a:sym typeface="Century Gothic"/>
              </a:defRPr>
            </a:lvl7pPr>
            <a:lvl8pPr marR="0" lvl="7" algn="ctr" rtl="0">
              <a:lnSpc>
                <a:spcPct val="90000"/>
              </a:lnSpc>
              <a:spcBef>
                <a:spcPts val="375"/>
              </a:spcBef>
              <a:spcAft>
                <a:spcPts val="0"/>
              </a:spcAft>
              <a:buClr>
                <a:schemeClr val="dk1"/>
              </a:buClr>
              <a:buSzPts val="1600"/>
              <a:buFont typeface="Arial"/>
              <a:buNone/>
              <a:defRPr sz="1200" b="0" i="0" u="none" strike="noStrike" cap="none">
                <a:solidFill>
                  <a:schemeClr val="dk1"/>
                </a:solidFill>
                <a:latin typeface="Century Gothic"/>
                <a:ea typeface="Century Gothic"/>
                <a:cs typeface="Century Gothic"/>
                <a:sym typeface="Century Gothic"/>
              </a:defRPr>
            </a:lvl8pPr>
            <a:lvl9pPr marR="0" lvl="8" algn="ctr" rtl="0">
              <a:lnSpc>
                <a:spcPct val="90000"/>
              </a:lnSpc>
              <a:spcBef>
                <a:spcPts val="375"/>
              </a:spcBef>
              <a:spcAft>
                <a:spcPts val="0"/>
              </a:spcAft>
              <a:buClr>
                <a:schemeClr val="dk1"/>
              </a:buClr>
              <a:buSzPts val="1600"/>
              <a:buFont typeface="Arial"/>
              <a:buNone/>
              <a:defRPr sz="1200" b="0" i="0" u="none" strike="noStrike" cap="none">
                <a:solidFill>
                  <a:schemeClr val="dk1"/>
                </a:solidFill>
                <a:latin typeface="Century Gothic"/>
                <a:ea typeface="Century Gothic"/>
                <a:cs typeface="Century Gothic"/>
                <a:sym typeface="Century Gothic"/>
              </a:defRPr>
            </a:lvl9pPr>
          </a:lstStyle>
          <a:p>
            <a:r>
              <a:rPr lang="en-US" dirty="0"/>
              <a:t>Module: </a:t>
            </a:r>
            <a:endParaRPr dirty="0"/>
          </a:p>
        </p:txBody>
      </p:sp>
    </p:spTree>
    <p:extLst>
      <p:ext uri="{BB962C8B-B14F-4D97-AF65-F5344CB8AC3E}">
        <p14:creationId xmlns:p14="http://schemas.microsoft.com/office/powerpoint/2010/main" val="31488212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preserve="1">
  <p:cSld name="Section Header">
    <p:spTree>
      <p:nvGrpSpPr>
        <p:cNvPr id="1" name="Shape 13"/>
        <p:cNvGrpSpPr/>
        <p:nvPr/>
      </p:nvGrpSpPr>
      <p:grpSpPr>
        <a:xfrm>
          <a:off x="0" y="0"/>
          <a:ext cx="0" cy="0"/>
          <a:chOff x="0" y="0"/>
          <a:chExt cx="0" cy="0"/>
        </a:xfrm>
      </p:grpSpPr>
      <p:sp>
        <p:nvSpPr>
          <p:cNvPr id="14" name="Google Shape;14;p3"/>
          <p:cNvSpPr/>
          <p:nvPr/>
        </p:nvSpPr>
        <p:spPr>
          <a:xfrm>
            <a:off x="0" y="537882"/>
            <a:ext cx="12192000" cy="2689412"/>
          </a:xfrm>
          <a:prstGeom prst="rect">
            <a:avLst/>
          </a:prstGeom>
          <a:solidFill>
            <a:srgbClr val="3A4047"/>
          </a:solidFill>
          <a:ln w="12700" cap="flat" cmpd="sng">
            <a:solidFill>
              <a:schemeClr val="dk1">
                <a:alpha val="1176"/>
              </a:schemeClr>
            </a:solidFill>
            <a:prstDash val="solid"/>
            <a:miter lim="800000"/>
            <a:headEnd type="none" w="sm" len="sm"/>
            <a:tailEnd type="none" w="sm" len="sm"/>
          </a:ln>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350" b="0" i="0" u="none" strike="noStrike" cap="none">
              <a:solidFill>
                <a:schemeClr val="lt1"/>
              </a:solidFill>
              <a:latin typeface="Century Gothic"/>
              <a:ea typeface="Century Gothic"/>
              <a:cs typeface="Century Gothic"/>
              <a:sym typeface="Century Gothic"/>
            </a:endParaRPr>
          </a:p>
        </p:txBody>
      </p:sp>
      <p:sp>
        <p:nvSpPr>
          <p:cNvPr id="15" name="Google Shape;15;p3"/>
          <p:cNvSpPr txBox="1">
            <a:spLocks noGrp="1"/>
          </p:cNvSpPr>
          <p:nvPr>
            <p:ph type="title"/>
          </p:nvPr>
        </p:nvSpPr>
        <p:spPr>
          <a:xfrm>
            <a:off x="838200" y="537883"/>
            <a:ext cx="10515600" cy="2689412"/>
          </a:xfrm>
          <a:prstGeom prst="rect">
            <a:avLst/>
          </a:prstGeom>
          <a:noFill/>
          <a:ln>
            <a:noFill/>
          </a:ln>
        </p:spPr>
        <p:txBody>
          <a:bodyPr spcFirstLastPara="1" wrap="square" lIns="91425" tIns="45700" rIns="91425" bIns="45700" anchor="ctr" anchorCtr="0"/>
          <a:lstStyle>
            <a:lvl1pPr marR="0" lvl="0" algn="ctr" rtl="0">
              <a:lnSpc>
                <a:spcPct val="90000"/>
              </a:lnSpc>
              <a:spcBef>
                <a:spcPts val="0"/>
              </a:spcBef>
              <a:spcAft>
                <a:spcPts val="0"/>
              </a:spcAft>
              <a:buClr>
                <a:schemeClr val="dk1"/>
              </a:buClr>
              <a:buSzPts val="5000"/>
              <a:buFont typeface="Century Gothic"/>
              <a:buNone/>
              <a:defRPr sz="3750" b="0" i="0" u="none" strike="noStrike" cap="none">
                <a:solidFill>
                  <a:schemeClr val="bg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9pPr>
          </a:lstStyle>
          <a:p>
            <a:r>
              <a:rPr lang="en-US"/>
              <a:t>Click to edit Master title style</a:t>
            </a:r>
            <a:endParaRPr dirty="0"/>
          </a:p>
        </p:txBody>
      </p:sp>
    </p:spTree>
    <p:extLst>
      <p:ext uri="{BB962C8B-B14F-4D97-AF65-F5344CB8AC3E}">
        <p14:creationId xmlns:p14="http://schemas.microsoft.com/office/powerpoint/2010/main" val="30561446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reserve="1">
  <p:cSld name="Title and Content">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entury Gothic"/>
              <a:buNone/>
              <a:defRPr sz="3300" b="0" i="0" u="none" strike="noStrike" cap="none">
                <a:solidFill>
                  <a:schemeClr val="dk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9pPr>
          </a:lstStyle>
          <a:p>
            <a:r>
              <a:rPr lang="en-US"/>
              <a:t>Click to edit Master title style</a:t>
            </a:r>
            <a:endParaRPr/>
          </a:p>
        </p:txBody>
      </p:sp>
      <p:sp>
        <p:nvSpPr>
          <p:cNvPr id="18" name="Google Shape;18;p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lstStyle>
            <a:lvl1pPr marL="342900" marR="0" lvl="0" indent="-304800" algn="l" rtl="0">
              <a:lnSpc>
                <a:spcPct val="90000"/>
              </a:lnSpc>
              <a:spcBef>
                <a:spcPts val="750"/>
              </a:spcBef>
              <a:spcAft>
                <a:spcPts val="0"/>
              </a:spcAft>
              <a:buClr>
                <a:schemeClr val="dk1"/>
              </a:buClr>
              <a:buSzPts val="2800"/>
              <a:buFont typeface="Arial"/>
              <a:buChar char="•"/>
              <a:defRPr sz="2100" b="0" i="0" u="none" strike="noStrike" cap="none">
                <a:solidFill>
                  <a:schemeClr val="dk1"/>
                </a:solidFill>
                <a:latin typeface="Century Gothic"/>
                <a:ea typeface="Century Gothic"/>
                <a:cs typeface="Century Gothic"/>
                <a:sym typeface="Century Gothic"/>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Century Gothic"/>
                <a:ea typeface="Century Gothic"/>
                <a:cs typeface="Century Gothic"/>
                <a:sym typeface="Century Gothic"/>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entury Gothic"/>
                <a:ea typeface="Century Gothic"/>
                <a:cs typeface="Century Gothic"/>
                <a:sym typeface="Century Gothic"/>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9pPr>
          </a:lstStyle>
          <a:p>
            <a:pPr lvl="0"/>
            <a:r>
              <a:rPr lang="en-US"/>
              <a:t>Click to edit Master text styles</a:t>
            </a:r>
          </a:p>
        </p:txBody>
      </p:sp>
      <p:sp>
        <p:nvSpPr>
          <p:cNvPr id="19" name="Google Shape;19;p4"/>
          <p:cNvSpPr txBox="1">
            <a:spLocks noGrp="1"/>
          </p:cNvSpPr>
          <p:nvPr>
            <p:ph type="sldNum" idx="12"/>
          </p:nvPr>
        </p:nvSpPr>
        <p:spPr>
          <a:xfrm>
            <a:off x="838200" y="6356352"/>
            <a:ext cx="10515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1pPr>
            <a:lvl2pPr marL="0" marR="0" lvl="1"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2pPr>
            <a:lvl3pPr marL="0" marR="0" lvl="2"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3pPr>
            <a:lvl4pPr marL="0" marR="0" lvl="3"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4pPr>
            <a:lvl5pPr marL="0" marR="0" lvl="4"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5pPr>
            <a:lvl6pPr marL="0" marR="0" lvl="5"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6pPr>
            <a:lvl7pPr marL="0" marR="0" lvl="6"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7pPr>
            <a:lvl8pPr marL="0" marR="0" lvl="7"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8pPr>
            <a:lvl9pPr marL="0" marR="0" lvl="8"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9pPr>
          </a:lstStyle>
          <a:p>
            <a:fld id="{8AC1D5BD-6625-4530-9DC9-239739FF8170}" type="slidenum">
              <a:rPr lang="en-US" smtClean="0"/>
              <a:pPr/>
              <a:t>‹#›</a:t>
            </a:fld>
            <a:endParaRPr lang="en-US"/>
          </a:p>
        </p:txBody>
      </p:sp>
      <p:sp>
        <p:nvSpPr>
          <p:cNvPr id="6" name="Google Shape;20;p4">
            <a:extLst>
              <a:ext uri="{FF2B5EF4-FFF2-40B4-BE49-F238E27FC236}">
                <a16:creationId xmlns:a16="http://schemas.microsoft.com/office/drawing/2014/main" id="{AAE7BF4A-9551-9C45-B7D9-6E6531C8E0A8}"/>
              </a:ext>
            </a:extLst>
          </p:cNvPr>
          <p:cNvSpPr/>
          <p:nvPr/>
        </p:nvSpPr>
        <p:spPr>
          <a:xfrm rot="5400000">
            <a:off x="-3183272" y="3127248"/>
            <a:ext cx="6912864" cy="585216"/>
          </a:xfrm>
          <a:prstGeom prst="rect">
            <a:avLst/>
          </a:prstGeom>
          <a:solidFill>
            <a:srgbClr val="3A4047"/>
          </a:solidFill>
          <a:ln w="12700" cap="flat" cmpd="sng">
            <a:solidFill>
              <a:schemeClr val="dk1">
                <a:alpha val="1176"/>
              </a:schemeClr>
            </a:solidFill>
            <a:prstDash val="solid"/>
            <a:miter lim="800000"/>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350" b="0" i="0" u="none" strike="noStrike" cap="none">
              <a:solidFill>
                <a:schemeClr val="lt1"/>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36589981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9"/>
        <p:cNvGrpSpPr/>
        <p:nvPr/>
      </p:nvGrpSpPr>
      <p:grpSpPr>
        <a:xfrm>
          <a:off x="0" y="0"/>
          <a:ext cx="0" cy="0"/>
          <a:chOff x="0" y="0"/>
          <a:chExt cx="0" cy="0"/>
        </a:xfrm>
      </p:grpSpPr>
      <p:sp>
        <p:nvSpPr>
          <p:cNvPr id="40" name="Google Shape;40;p8"/>
          <p:cNvSpPr txBox="1">
            <a:spLocks noGrp="1"/>
          </p:cNvSpPr>
          <p:nvPr>
            <p:ph type="sldNum" idx="12"/>
          </p:nvPr>
        </p:nvSpPr>
        <p:spPr>
          <a:xfrm>
            <a:off x="838200" y="6356352"/>
            <a:ext cx="10515600" cy="365125"/>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1pPr>
            <a:lvl2pPr marL="0" marR="0" lvl="1"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2pPr>
            <a:lvl3pPr marL="0" marR="0" lvl="2"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3pPr>
            <a:lvl4pPr marL="0" marR="0" lvl="3"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4pPr>
            <a:lvl5pPr marL="0" marR="0" lvl="4"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5pPr>
            <a:lvl6pPr marL="0" marR="0" lvl="5"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6pPr>
            <a:lvl7pPr marL="0" marR="0" lvl="6"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7pPr>
            <a:lvl8pPr marL="0" marR="0" lvl="7"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8pPr>
            <a:lvl9pPr marL="0" marR="0" lvl="8"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9pPr>
          </a:lstStyle>
          <a:p>
            <a:fld id="{8AC1D5BD-6625-4530-9DC9-239739FF8170}" type="slidenum">
              <a:rPr lang="en-US" smtClean="0"/>
              <a:pPr/>
              <a:t>‹#›</a:t>
            </a:fld>
            <a:endParaRPr lang="en-US"/>
          </a:p>
        </p:txBody>
      </p:sp>
      <p:sp>
        <p:nvSpPr>
          <p:cNvPr id="4" name="Google Shape;20;p4">
            <a:extLst>
              <a:ext uri="{FF2B5EF4-FFF2-40B4-BE49-F238E27FC236}">
                <a16:creationId xmlns:a16="http://schemas.microsoft.com/office/drawing/2014/main" id="{866938FD-48A8-C945-8F8D-948D6ACBB765}"/>
              </a:ext>
            </a:extLst>
          </p:cNvPr>
          <p:cNvSpPr/>
          <p:nvPr/>
        </p:nvSpPr>
        <p:spPr>
          <a:xfrm rot="5400000">
            <a:off x="-3137554" y="3137552"/>
            <a:ext cx="6858002" cy="582894"/>
          </a:xfrm>
          <a:prstGeom prst="rect">
            <a:avLst/>
          </a:prstGeom>
          <a:solidFill>
            <a:srgbClr val="3A4047"/>
          </a:solidFill>
          <a:ln w="12700" cap="flat" cmpd="sng">
            <a:solidFill>
              <a:schemeClr val="dk1">
                <a:alpha val="1176"/>
              </a:schemeClr>
            </a:solidFill>
            <a:prstDash val="solid"/>
            <a:miter lim="800000"/>
            <a:headEnd type="none" w="sm" len="sm"/>
            <a:tailEnd type="none" w="sm" len="sm"/>
          </a:ln>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350" b="0" i="0" u="none" strike="noStrike" cap="none">
              <a:solidFill>
                <a:schemeClr val="lt1"/>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24736889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54"/>
        <p:cNvGrpSpPr/>
        <p:nvPr/>
      </p:nvGrpSpPr>
      <p:grpSpPr>
        <a:xfrm>
          <a:off x="0" y="0"/>
          <a:ext cx="0" cy="0"/>
          <a:chOff x="0" y="0"/>
          <a:chExt cx="0" cy="0"/>
        </a:xfrm>
      </p:grpSpPr>
      <p:sp>
        <p:nvSpPr>
          <p:cNvPr id="55" name="Google Shape;55;p11"/>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entury Gothic"/>
              <a:buNone/>
              <a:defRPr sz="3300" b="0" i="0" u="none" strike="noStrike" cap="none">
                <a:solidFill>
                  <a:schemeClr val="dk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9pPr>
          </a:lstStyle>
          <a:p>
            <a:r>
              <a:rPr lang="en-US"/>
              <a:t>Click to edit Master title style</a:t>
            </a:r>
            <a:endParaRPr/>
          </a:p>
        </p:txBody>
      </p:sp>
      <p:sp>
        <p:nvSpPr>
          <p:cNvPr id="56" name="Google Shape;56;p1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lstStyle>
            <a:lvl1pPr marL="342900" marR="0" lvl="0" indent="-304800" algn="l" rtl="0">
              <a:lnSpc>
                <a:spcPct val="90000"/>
              </a:lnSpc>
              <a:spcBef>
                <a:spcPts val="750"/>
              </a:spcBef>
              <a:spcAft>
                <a:spcPts val="0"/>
              </a:spcAft>
              <a:buClr>
                <a:schemeClr val="dk1"/>
              </a:buClr>
              <a:buSzPts val="2800"/>
              <a:buFont typeface="Arial"/>
              <a:buChar char="•"/>
              <a:defRPr sz="2100" b="0" i="0" u="none" strike="noStrike" cap="none">
                <a:solidFill>
                  <a:schemeClr val="dk1"/>
                </a:solidFill>
                <a:latin typeface="Century Gothic"/>
                <a:ea typeface="Century Gothic"/>
                <a:cs typeface="Century Gothic"/>
                <a:sym typeface="Century Gothic"/>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Century Gothic"/>
                <a:ea typeface="Century Gothic"/>
                <a:cs typeface="Century Gothic"/>
                <a:sym typeface="Century Gothic"/>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entury Gothic"/>
                <a:ea typeface="Century Gothic"/>
                <a:cs typeface="Century Gothic"/>
                <a:sym typeface="Century Gothic"/>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9pPr>
          </a:lstStyle>
          <a:p>
            <a:pPr lvl="0"/>
            <a:r>
              <a:rPr lang="en-US"/>
              <a:t>Click to edit Master text styles</a:t>
            </a:r>
          </a:p>
        </p:txBody>
      </p:sp>
      <p:sp>
        <p:nvSpPr>
          <p:cNvPr id="57" name="Google Shape;57;p11"/>
          <p:cNvSpPr txBox="1">
            <a:spLocks noGrp="1"/>
          </p:cNvSpPr>
          <p:nvPr>
            <p:ph type="sldNum" idx="12"/>
          </p:nvPr>
        </p:nvSpPr>
        <p:spPr>
          <a:xfrm>
            <a:off x="838200" y="6356352"/>
            <a:ext cx="10515600" cy="365125"/>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1pPr>
            <a:lvl2pPr marL="0" marR="0" lvl="1"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2pPr>
            <a:lvl3pPr marL="0" marR="0" lvl="2"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3pPr>
            <a:lvl4pPr marL="0" marR="0" lvl="3"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4pPr>
            <a:lvl5pPr marL="0" marR="0" lvl="4"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5pPr>
            <a:lvl6pPr marL="0" marR="0" lvl="5"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6pPr>
            <a:lvl7pPr marL="0" marR="0" lvl="6"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7pPr>
            <a:lvl8pPr marL="0" marR="0" lvl="7"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8pPr>
            <a:lvl9pPr marL="0" marR="0" lvl="8"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9pPr>
          </a:lstStyle>
          <a:p>
            <a:fld id="{8AC1D5BD-6625-4530-9DC9-239739FF8170}" type="slidenum">
              <a:rPr lang="en-US" smtClean="0"/>
              <a:pPr/>
              <a:t>‹#›</a:t>
            </a:fld>
            <a:endParaRPr lang="en-US"/>
          </a:p>
        </p:txBody>
      </p:sp>
      <p:sp>
        <p:nvSpPr>
          <p:cNvPr id="7" name="Google Shape;20;p4">
            <a:extLst>
              <a:ext uri="{FF2B5EF4-FFF2-40B4-BE49-F238E27FC236}">
                <a16:creationId xmlns:a16="http://schemas.microsoft.com/office/drawing/2014/main" id="{EE238881-7684-6E45-838B-2C5185AA693E}"/>
              </a:ext>
            </a:extLst>
          </p:cNvPr>
          <p:cNvSpPr/>
          <p:nvPr/>
        </p:nvSpPr>
        <p:spPr>
          <a:xfrm rot="5400000">
            <a:off x="-3183272" y="3127248"/>
            <a:ext cx="6912864" cy="585216"/>
          </a:xfrm>
          <a:prstGeom prst="rect">
            <a:avLst/>
          </a:prstGeom>
          <a:solidFill>
            <a:srgbClr val="3A4047"/>
          </a:solidFill>
          <a:ln w="12700" cap="flat" cmpd="sng">
            <a:solidFill>
              <a:schemeClr val="dk1">
                <a:alpha val="1176"/>
              </a:schemeClr>
            </a:solidFill>
            <a:prstDash val="solid"/>
            <a:miter lim="800000"/>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350" b="0" i="0" u="none" strike="noStrike" cap="none">
              <a:solidFill>
                <a:schemeClr val="lt1"/>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10035081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59"/>
        <p:cNvGrpSpPr/>
        <p:nvPr/>
      </p:nvGrpSpPr>
      <p:grpSpPr>
        <a:xfrm>
          <a:off x="0" y="0"/>
          <a:ext cx="0" cy="0"/>
          <a:chOff x="0" y="0"/>
          <a:chExt cx="0" cy="0"/>
        </a:xfrm>
      </p:grpSpPr>
      <p:sp>
        <p:nvSpPr>
          <p:cNvPr id="60" name="Google Shape;60;p12"/>
          <p:cNvSpPr txBox="1">
            <a:spLocks noGrp="1"/>
          </p:cNvSpPr>
          <p:nvPr>
            <p:ph type="title"/>
          </p:nvPr>
        </p:nvSpPr>
        <p:spPr>
          <a:xfrm rot="5400000">
            <a:off x="7133432" y="1956595"/>
            <a:ext cx="5811838" cy="2628900"/>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entury Gothic"/>
              <a:buNone/>
              <a:defRPr sz="3300" b="0" i="0" u="none" strike="noStrike" cap="none">
                <a:solidFill>
                  <a:schemeClr val="dk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9pPr>
          </a:lstStyle>
          <a:p>
            <a:r>
              <a:rPr lang="en-US"/>
              <a:t>Click to edit Master title style</a:t>
            </a:r>
            <a:endParaRPr/>
          </a:p>
        </p:txBody>
      </p:sp>
      <p:sp>
        <p:nvSpPr>
          <p:cNvPr id="61" name="Google Shape;61;p12"/>
          <p:cNvSpPr txBox="1">
            <a:spLocks noGrp="1"/>
          </p:cNvSpPr>
          <p:nvPr>
            <p:ph type="body" idx="1"/>
          </p:nvPr>
        </p:nvSpPr>
        <p:spPr>
          <a:xfrm rot="5400000">
            <a:off x="1799432" y="-596105"/>
            <a:ext cx="5811838" cy="7734300"/>
          </a:xfrm>
          <a:prstGeom prst="rect">
            <a:avLst/>
          </a:prstGeom>
          <a:noFill/>
          <a:ln>
            <a:noFill/>
          </a:ln>
        </p:spPr>
        <p:txBody>
          <a:bodyPr spcFirstLastPara="1" wrap="square" lIns="91425" tIns="45700" rIns="91425" bIns="45700" anchor="t" anchorCtr="0"/>
          <a:lstStyle>
            <a:lvl1pPr marL="342900" marR="0" lvl="0" indent="-304800" algn="l" rtl="0">
              <a:lnSpc>
                <a:spcPct val="90000"/>
              </a:lnSpc>
              <a:spcBef>
                <a:spcPts val="750"/>
              </a:spcBef>
              <a:spcAft>
                <a:spcPts val="0"/>
              </a:spcAft>
              <a:buClr>
                <a:schemeClr val="dk1"/>
              </a:buClr>
              <a:buSzPts val="2800"/>
              <a:buFont typeface="Arial"/>
              <a:buChar char="•"/>
              <a:defRPr sz="2100" b="0" i="0" u="none" strike="noStrike" cap="none">
                <a:solidFill>
                  <a:schemeClr val="dk1"/>
                </a:solidFill>
                <a:latin typeface="Century Gothic"/>
                <a:ea typeface="Century Gothic"/>
                <a:cs typeface="Century Gothic"/>
                <a:sym typeface="Century Gothic"/>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Century Gothic"/>
                <a:ea typeface="Century Gothic"/>
                <a:cs typeface="Century Gothic"/>
                <a:sym typeface="Century Gothic"/>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entury Gothic"/>
                <a:ea typeface="Century Gothic"/>
                <a:cs typeface="Century Gothic"/>
                <a:sym typeface="Century Gothic"/>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9pPr>
          </a:lstStyle>
          <a:p>
            <a:pPr lvl="0"/>
            <a:r>
              <a:rPr lang="en-US"/>
              <a:t>Click to edit Master text styles</a:t>
            </a:r>
          </a:p>
        </p:txBody>
      </p:sp>
      <p:sp>
        <p:nvSpPr>
          <p:cNvPr id="62" name="Google Shape;62;p12"/>
          <p:cNvSpPr txBox="1">
            <a:spLocks noGrp="1"/>
          </p:cNvSpPr>
          <p:nvPr>
            <p:ph type="sldNum" idx="12"/>
          </p:nvPr>
        </p:nvSpPr>
        <p:spPr>
          <a:xfrm>
            <a:off x="838200" y="6356352"/>
            <a:ext cx="10515600" cy="365125"/>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1pPr>
            <a:lvl2pPr marL="0" marR="0" lvl="1"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2pPr>
            <a:lvl3pPr marL="0" marR="0" lvl="2"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3pPr>
            <a:lvl4pPr marL="0" marR="0" lvl="3"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4pPr>
            <a:lvl5pPr marL="0" marR="0" lvl="4"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5pPr>
            <a:lvl6pPr marL="0" marR="0" lvl="5"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6pPr>
            <a:lvl7pPr marL="0" marR="0" lvl="6"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7pPr>
            <a:lvl8pPr marL="0" marR="0" lvl="7"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8pPr>
            <a:lvl9pPr marL="0" marR="0" lvl="8"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9pPr>
          </a:lstStyle>
          <a:p>
            <a:fld id="{8AC1D5BD-6625-4530-9DC9-239739FF8170}" type="slidenum">
              <a:rPr lang="en-US" smtClean="0"/>
              <a:pPr/>
              <a:t>‹#›</a:t>
            </a:fld>
            <a:endParaRPr lang="en-US"/>
          </a:p>
        </p:txBody>
      </p:sp>
      <p:sp>
        <p:nvSpPr>
          <p:cNvPr id="8" name="Google Shape;20;p4">
            <a:extLst>
              <a:ext uri="{FF2B5EF4-FFF2-40B4-BE49-F238E27FC236}">
                <a16:creationId xmlns:a16="http://schemas.microsoft.com/office/drawing/2014/main" id="{52CFC662-DA86-E347-B571-4CAF57F1AA26}"/>
              </a:ext>
            </a:extLst>
          </p:cNvPr>
          <p:cNvSpPr/>
          <p:nvPr/>
        </p:nvSpPr>
        <p:spPr>
          <a:xfrm rot="5400000">
            <a:off x="-3183272" y="3127248"/>
            <a:ext cx="6912864" cy="585216"/>
          </a:xfrm>
          <a:prstGeom prst="rect">
            <a:avLst/>
          </a:prstGeom>
          <a:solidFill>
            <a:srgbClr val="3A4047"/>
          </a:solidFill>
          <a:ln w="12700" cap="flat" cmpd="sng">
            <a:solidFill>
              <a:schemeClr val="dk1">
                <a:alpha val="1176"/>
              </a:schemeClr>
            </a:solidFill>
            <a:prstDash val="solid"/>
            <a:miter lim="800000"/>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350" b="0" i="0" u="none" strike="noStrike" cap="none">
              <a:solidFill>
                <a:schemeClr val="lt1"/>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366529739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1F7FB">
            <a:alpha val="80000"/>
          </a:srgbClr>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entury Gothic"/>
              <a:buNone/>
              <a:defRPr sz="4400" b="0" i="0" u="none" strike="noStrike" cap="none">
                <a:solidFill>
                  <a:schemeClr val="dk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entury Gothic"/>
                <a:ea typeface="Century Gothic"/>
                <a:cs typeface="Century Gothic"/>
                <a:sym typeface="Century Gothic"/>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entury Gothic"/>
                <a:ea typeface="Century Gothic"/>
                <a:cs typeface="Century Gothic"/>
                <a:sym typeface="Century Gothic"/>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9pPr>
          </a:lstStyle>
          <a:p>
            <a:endParaRPr dirty="0"/>
          </a:p>
        </p:txBody>
      </p:sp>
      <p:sp>
        <p:nvSpPr>
          <p:cNvPr id="8" name="Google Shape;8;p1"/>
          <p:cNvSpPr txBox="1">
            <a:spLocks noGrp="1"/>
          </p:cNvSpPr>
          <p:nvPr>
            <p:ph type="sldNum" idx="12"/>
          </p:nvPr>
        </p:nvSpPr>
        <p:spPr>
          <a:xfrm>
            <a:off x="838200" y="6356352"/>
            <a:ext cx="10515600" cy="365125"/>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1pPr>
            <a:lvl2pPr marL="0" marR="0" lvl="1"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2pPr>
            <a:lvl3pPr marL="0" marR="0" lvl="2"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3pPr>
            <a:lvl4pPr marL="0" marR="0" lvl="3"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4pPr>
            <a:lvl5pPr marL="0" marR="0" lvl="4"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5pPr>
            <a:lvl6pPr marL="0" marR="0" lvl="5"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6pPr>
            <a:lvl7pPr marL="0" marR="0" lvl="6"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7pPr>
            <a:lvl8pPr marL="0" marR="0" lvl="7"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8pPr>
            <a:lvl9pPr marL="0" marR="0" lvl="8"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9pPr>
          </a:lstStyle>
          <a:p>
            <a:fld id="{8AC1D5BD-6625-4530-9DC9-239739FF8170}" type="slidenum">
              <a:rPr lang="en-US" smtClean="0"/>
              <a:pPr/>
              <a:t>‹#›</a:t>
            </a:fld>
            <a:endParaRPr lang="en-US"/>
          </a:p>
        </p:txBody>
      </p:sp>
    </p:spTree>
    <p:extLst>
      <p:ext uri="{BB962C8B-B14F-4D97-AF65-F5344CB8AC3E}">
        <p14:creationId xmlns:p14="http://schemas.microsoft.com/office/powerpoint/2010/main" val="4118147071"/>
      </p:ext>
    </p:extLst>
  </p:cSld>
  <p:clrMap bg1="lt1" tx1="dk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Lst>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L="565150" marR="0" lvl="0" indent="-514350" algn="l" rtl="0" eaLnBrk="1" hangingPunct="1">
        <a:lnSpc>
          <a:spcPct val="100000"/>
        </a:lnSpc>
        <a:spcBef>
          <a:spcPts val="0"/>
        </a:spcBef>
        <a:spcAft>
          <a:spcPts val="0"/>
        </a:spcAft>
        <a:buClr>
          <a:srgbClr val="000000"/>
        </a:buClr>
        <a:buSzPct val="75000"/>
        <a:buFont typeface="+mj-lt"/>
        <a:buAutoNum type="arabicPeriod"/>
        <a:defRPr sz="105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slide" Target="slide3.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4" name="Title 3">
            <a:extLst>
              <a:ext uri="{FF2B5EF4-FFF2-40B4-BE49-F238E27FC236}">
                <a16:creationId xmlns:a16="http://schemas.microsoft.com/office/drawing/2014/main" id="{98CDC929-56E2-1842-B96F-EEEFC78FBE5A}"/>
              </a:ext>
            </a:extLst>
          </p:cNvPr>
          <p:cNvSpPr>
            <a:spLocks noGrp="1"/>
          </p:cNvSpPr>
          <p:nvPr>
            <p:ph type="ctrTitle"/>
          </p:nvPr>
        </p:nvSpPr>
        <p:spPr/>
        <p:txBody>
          <a:bodyPr/>
          <a:lstStyle/>
          <a:p>
            <a:r>
              <a:rPr lang="en-US" dirty="0"/>
              <a:t>Organizational Behavior</a:t>
            </a:r>
          </a:p>
        </p:txBody>
      </p:sp>
      <p:sp>
        <p:nvSpPr>
          <p:cNvPr id="6" name="Subtitle 5">
            <a:extLst>
              <a:ext uri="{FF2B5EF4-FFF2-40B4-BE49-F238E27FC236}">
                <a16:creationId xmlns:a16="http://schemas.microsoft.com/office/drawing/2014/main" id="{7766042E-BEC4-904E-9FCA-2079983A42E9}"/>
              </a:ext>
            </a:extLst>
          </p:cNvPr>
          <p:cNvSpPr>
            <a:spLocks noGrp="1"/>
          </p:cNvSpPr>
          <p:nvPr>
            <p:ph type="subTitle" idx="1"/>
          </p:nvPr>
        </p:nvSpPr>
        <p:spPr/>
        <p:txBody>
          <a:bodyPr/>
          <a:lstStyle/>
          <a:p>
            <a:r>
              <a:rPr lang="en-US" dirty="0"/>
              <a:t>Module 15: Organizational Change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34D1BA-8691-431B-AC29-8CDFAC7741EB}"/>
              </a:ext>
            </a:extLst>
          </p:cNvPr>
          <p:cNvSpPr>
            <a:spLocks noGrp="1"/>
          </p:cNvSpPr>
          <p:nvPr>
            <p:ph type="title"/>
          </p:nvPr>
        </p:nvSpPr>
        <p:spPr/>
        <p:txBody>
          <a:bodyPr/>
          <a:lstStyle/>
          <a:p>
            <a:r>
              <a:rPr lang="en-US" dirty="0"/>
              <a:t>Class Activity: Stand Up and Cross Your Arms!</a:t>
            </a:r>
          </a:p>
        </p:txBody>
      </p:sp>
      <p:sp>
        <p:nvSpPr>
          <p:cNvPr id="3" name="Text Placeholder 2">
            <a:extLst>
              <a:ext uri="{FF2B5EF4-FFF2-40B4-BE49-F238E27FC236}">
                <a16:creationId xmlns:a16="http://schemas.microsoft.com/office/drawing/2014/main" id="{C3BA57ED-E90E-4EAD-B402-3690BFBF967E}"/>
              </a:ext>
            </a:extLst>
          </p:cNvPr>
          <p:cNvSpPr>
            <a:spLocks noGrp="1"/>
          </p:cNvSpPr>
          <p:nvPr>
            <p:ph type="body" idx="1"/>
          </p:nvPr>
        </p:nvSpPr>
        <p:spPr>
          <a:xfrm>
            <a:off x="838200" y="1825625"/>
            <a:ext cx="5977040" cy="4351338"/>
          </a:xfrm>
        </p:spPr>
        <p:txBody>
          <a:bodyPr/>
          <a:lstStyle/>
          <a:p>
            <a:r>
              <a:rPr lang="en-US" dirty="0"/>
              <a:t>Everyone stand up and cross their arms.  Feel good? Good!</a:t>
            </a:r>
          </a:p>
          <a:p>
            <a:r>
              <a:rPr lang="en-US" dirty="0"/>
              <a:t>Now cross your arms the other way.  If you generally cross your right arm over your left, cross your left arm over your right, and vice versa.  </a:t>
            </a:r>
          </a:p>
          <a:p>
            <a:r>
              <a:rPr lang="en-US" dirty="0"/>
              <a:t>How does that feel? Weird? Tricky?</a:t>
            </a:r>
          </a:p>
          <a:p>
            <a:r>
              <a:rPr lang="en-US" dirty="0"/>
              <a:t>Discuss amongst yourselves how you were resistant to that particular suggested change. Did you feel that way when you experienced a change at work or school?</a:t>
            </a:r>
          </a:p>
          <a:p>
            <a:endParaRPr lang="en-US" dirty="0"/>
          </a:p>
        </p:txBody>
      </p:sp>
      <p:pic>
        <p:nvPicPr>
          <p:cNvPr id="5" name="Picture 4" descr="Young man with arms crossed.">
            <a:extLst>
              <a:ext uri="{FF2B5EF4-FFF2-40B4-BE49-F238E27FC236}">
                <a16:creationId xmlns:a16="http://schemas.microsoft.com/office/drawing/2014/main" id="{FEE1AC04-E972-4C0F-86E7-2CD5C81C8E15}"/>
              </a:ext>
            </a:extLst>
          </p:cNvPr>
          <p:cNvPicPr>
            <a:picLocks noChangeAspect="1"/>
          </p:cNvPicPr>
          <p:nvPr/>
        </p:nvPicPr>
        <p:blipFill>
          <a:blip r:embed="rId3"/>
          <a:stretch>
            <a:fillRect/>
          </a:stretch>
        </p:blipFill>
        <p:spPr>
          <a:xfrm>
            <a:off x="7966464" y="1716870"/>
            <a:ext cx="3026861" cy="4568847"/>
          </a:xfrm>
          <a:prstGeom prst="rect">
            <a:avLst/>
          </a:prstGeom>
        </p:spPr>
      </p:pic>
    </p:spTree>
    <p:extLst>
      <p:ext uri="{BB962C8B-B14F-4D97-AF65-F5344CB8AC3E}">
        <p14:creationId xmlns:p14="http://schemas.microsoft.com/office/powerpoint/2010/main" val="10544415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226B84-CA7E-E540-8A4B-9DE31E798B2D}"/>
              </a:ext>
            </a:extLst>
          </p:cNvPr>
          <p:cNvSpPr>
            <a:spLocks noGrp="1"/>
          </p:cNvSpPr>
          <p:nvPr>
            <p:ph type="title"/>
          </p:nvPr>
        </p:nvSpPr>
        <p:spPr>
          <a:xfrm>
            <a:off x="1463039" y="1044396"/>
            <a:ext cx="8843555" cy="1325563"/>
          </a:xfrm>
        </p:spPr>
        <p:txBody>
          <a:bodyPr/>
          <a:lstStyle/>
          <a:p>
            <a:r>
              <a:rPr lang="en-US" dirty="0"/>
              <a:t>Ideas for Encouraging Change</a:t>
            </a:r>
          </a:p>
        </p:txBody>
      </p:sp>
      <p:sp>
        <p:nvSpPr>
          <p:cNvPr id="3" name="Text Placeholder 2">
            <a:extLst>
              <a:ext uri="{FF2B5EF4-FFF2-40B4-BE49-F238E27FC236}">
                <a16:creationId xmlns:a16="http://schemas.microsoft.com/office/drawing/2014/main" id="{A3E9B17A-B049-3344-95B5-4DFC4765FA83}"/>
              </a:ext>
            </a:extLst>
          </p:cNvPr>
          <p:cNvSpPr>
            <a:spLocks noGrp="1"/>
          </p:cNvSpPr>
          <p:nvPr>
            <p:ph type="body" idx="1"/>
          </p:nvPr>
        </p:nvSpPr>
        <p:spPr>
          <a:xfrm>
            <a:off x="1463039" y="2583270"/>
            <a:ext cx="7720149" cy="2863941"/>
          </a:xfrm>
        </p:spPr>
        <p:txBody>
          <a:bodyPr/>
          <a:lstStyle/>
          <a:p>
            <a:r>
              <a:rPr lang="en-US" dirty="0"/>
              <a:t>Education and communication</a:t>
            </a:r>
          </a:p>
          <a:p>
            <a:r>
              <a:rPr lang="en-US" dirty="0"/>
              <a:t>Participation and involvement</a:t>
            </a:r>
          </a:p>
          <a:p>
            <a:r>
              <a:rPr lang="en-US" dirty="0"/>
              <a:t>Facilitation and support</a:t>
            </a:r>
          </a:p>
          <a:p>
            <a:r>
              <a:rPr lang="en-US" dirty="0"/>
              <a:t>Negotiation and agreement</a:t>
            </a:r>
          </a:p>
          <a:p>
            <a:r>
              <a:rPr lang="en-US" dirty="0"/>
              <a:t>Manipulation and cooperation</a:t>
            </a:r>
          </a:p>
          <a:p>
            <a:r>
              <a:rPr lang="en-US" dirty="0"/>
              <a:t>Explicit and implicit coercion</a:t>
            </a:r>
          </a:p>
          <a:p>
            <a:endParaRPr lang="en-US" dirty="0"/>
          </a:p>
        </p:txBody>
      </p:sp>
    </p:spTree>
    <p:extLst>
      <p:ext uri="{BB962C8B-B14F-4D97-AF65-F5344CB8AC3E}">
        <p14:creationId xmlns:p14="http://schemas.microsoft.com/office/powerpoint/2010/main" val="23177073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9C259D-FE95-46DE-8D2E-9D86DFFF1C76}"/>
              </a:ext>
            </a:extLst>
          </p:cNvPr>
          <p:cNvSpPr>
            <a:spLocks noGrp="1"/>
          </p:cNvSpPr>
          <p:nvPr>
            <p:ph type="title"/>
          </p:nvPr>
        </p:nvSpPr>
        <p:spPr/>
        <p:txBody>
          <a:bodyPr/>
          <a:lstStyle/>
          <a:p>
            <a:pPr marL="38100">
              <a:lnSpc>
                <a:spcPct val="100000"/>
              </a:lnSpc>
              <a:spcBef>
                <a:spcPts val="1200"/>
              </a:spcBef>
            </a:pPr>
            <a:r>
              <a:rPr lang="en-US" dirty="0"/>
              <a:t>Lewin’s Three-Step Change Management Model</a:t>
            </a:r>
          </a:p>
        </p:txBody>
      </p:sp>
      <p:sp>
        <p:nvSpPr>
          <p:cNvPr id="3" name="Text Placeholder 2">
            <a:extLst>
              <a:ext uri="{FF2B5EF4-FFF2-40B4-BE49-F238E27FC236}">
                <a16:creationId xmlns:a16="http://schemas.microsoft.com/office/drawing/2014/main" id="{5D1ED9A2-535E-4310-BA7C-0E17EC7FDDD5}"/>
              </a:ext>
            </a:extLst>
          </p:cNvPr>
          <p:cNvSpPr>
            <a:spLocks noGrp="1"/>
          </p:cNvSpPr>
          <p:nvPr>
            <p:ph type="body" idx="1"/>
          </p:nvPr>
        </p:nvSpPr>
        <p:spPr>
          <a:xfrm>
            <a:off x="838200" y="1463040"/>
            <a:ext cx="10515600" cy="4713923"/>
          </a:xfrm>
        </p:spPr>
        <p:txBody>
          <a:bodyPr/>
          <a:lstStyle/>
          <a:p>
            <a:pPr>
              <a:lnSpc>
                <a:spcPct val="100000"/>
              </a:lnSpc>
              <a:spcBef>
                <a:spcPts val="1200"/>
              </a:spcBef>
            </a:pPr>
            <a:r>
              <a:rPr lang="en-US" dirty="0"/>
              <a:t>It emphasizes the importance of recognizing the need for change and being motivated to implement it.</a:t>
            </a:r>
          </a:p>
          <a:p>
            <a:pPr>
              <a:lnSpc>
                <a:spcPct val="100000"/>
              </a:lnSpc>
              <a:spcBef>
                <a:spcPts val="1200"/>
              </a:spcBef>
            </a:pPr>
            <a:r>
              <a:rPr lang="en-US" dirty="0"/>
              <a:t>It acknowledges that resistance to change is inevitable.</a:t>
            </a:r>
          </a:p>
          <a:p>
            <a:pPr>
              <a:lnSpc>
                <a:spcPct val="100000"/>
              </a:lnSpc>
              <a:spcBef>
                <a:spcPts val="1200"/>
              </a:spcBef>
            </a:pPr>
            <a:r>
              <a:rPr lang="en-US" dirty="0"/>
              <a:t>It focuses on people as the source of change and learning.</a:t>
            </a:r>
          </a:p>
          <a:p>
            <a:pPr>
              <a:lnSpc>
                <a:spcPct val="100000"/>
              </a:lnSpc>
              <a:spcBef>
                <a:spcPts val="1200"/>
              </a:spcBef>
            </a:pPr>
            <a:r>
              <a:rPr lang="en-US" dirty="0"/>
              <a:t>It highlights the need to support new behaviors.</a:t>
            </a:r>
          </a:p>
          <a:p>
            <a:pPr marL="38100" indent="0">
              <a:lnSpc>
                <a:spcPct val="100000"/>
              </a:lnSpc>
              <a:spcBef>
                <a:spcPts val="1200"/>
              </a:spcBef>
              <a:buNone/>
            </a:pPr>
            <a:endParaRPr lang="en-US" dirty="0"/>
          </a:p>
        </p:txBody>
      </p:sp>
      <p:pic>
        <p:nvPicPr>
          <p:cNvPr id="4" name="Picture 3" descr="An arrow pointing from left to write, with the process of unfreezing, movement, and refreezing">
            <a:extLst>
              <a:ext uri="{FF2B5EF4-FFF2-40B4-BE49-F238E27FC236}">
                <a16:creationId xmlns:a16="http://schemas.microsoft.com/office/drawing/2014/main" id="{0D4FC416-8217-4E36-AA22-D8329CE9A354}"/>
              </a:ext>
            </a:extLst>
          </p:cNvPr>
          <p:cNvPicPr>
            <a:picLocks noChangeAspect="1"/>
          </p:cNvPicPr>
          <p:nvPr/>
        </p:nvPicPr>
        <p:blipFill>
          <a:blip r:embed="rId3"/>
          <a:stretch>
            <a:fillRect/>
          </a:stretch>
        </p:blipFill>
        <p:spPr>
          <a:xfrm>
            <a:off x="3109534" y="3786141"/>
            <a:ext cx="6118286" cy="2939119"/>
          </a:xfrm>
          <a:prstGeom prst="rect">
            <a:avLst/>
          </a:prstGeom>
        </p:spPr>
      </p:pic>
    </p:spTree>
    <p:extLst>
      <p:ext uri="{BB962C8B-B14F-4D97-AF65-F5344CB8AC3E}">
        <p14:creationId xmlns:p14="http://schemas.microsoft.com/office/powerpoint/2010/main" val="9138236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10ED5-4FB3-481F-849C-5F9BFE3810C1}"/>
              </a:ext>
            </a:extLst>
          </p:cNvPr>
          <p:cNvSpPr>
            <a:spLocks noGrp="1"/>
          </p:cNvSpPr>
          <p:nvPr>
            <p:ph type="title"/>
          </p:nvPr>
        </p:nvSpPr>
        <p:spPr/>
        <p:txBody>
          <a:bodyPr/>
          <a:lstStyle/>
          <a:p>
            <a:r>
              <a:rPr lang="en-US" dirty="0"/>
              <a:t>Kotter’s Eight-Step Plan for Implementing Change</a:t>
            </a:r>
          </a:p>
        </p:txBody>
      </p:sp>
      <p:sp>
        <p:nvSpPr>
          <p:cNvPr id="3" name="Text Placeholder 2">
            <a:extLst>
              <a:ext uri="{FF2B5EF4-FFF2-40B4-BE49-F238E27FC236}">
                <a16:creationId xmlns:a16="http://schemas.microsoft.com/office/drawing/2014/main" id="{D30B47F8-7191-40F2-8CD9-068C3573B48E}"/>
              </a:ext>
            </a:extLst>
          </p:cNvPr>
          <p:cNvSpPr>
            <a:spLocks noGrp="1"/>
          </p:cNvSpPr>
          <p:nvPr>
            <p:ph type="body" idx="1"/>
          </p:nvPr>
        </p:nvSpPr>
        <p:spPr>
          <a:xfrm>
            <a:off x="838200" y="1600200"/>
            <a:ext cx="10363200" cy="4576763"/>
          </a:xfrm>
        </p:spPr>
        <p:txBody>
          <a:bodyPr/>
          <a:lstStyle/>
          <a:p>
            <a:r>
              <a:rPr lang="en-US" dirty="0"/>
              <a:t>a sense of urgency around change</a:t>
            </a:r>
          </a:p>
          <a:p>
            <a:r>
              <a:rPr lang="en-US" dirty="0"/>
              <a:t>a coalition for managing the change</a:t>
            </a:r>
          </a:p>
          <a:p>
            <a:r>
              <a:rPr lang="en-US" dirty="0"/>
              <a:t>a communicated vision for the change</a:t>
            </a:r>
          </a:p>
          <a:p>
            <a:r>
              <a:rPr lang="en-US" dirty="0"/>
              <a:t>the removal of obstacles to accomplishing change</a:t>
            </a:r>
          </a:p>
          <a:p>
            <a:r>
              <a:rPr lang="en-US" dirty="0"/>
              <a:t>the continued pursuit of change in spite of </a:t>
            </a:r>
            <a:br>
              <a:rPr lang="en-US" dirty="0"/>
            </a:br>
            <a:r>
              <a:rPr lang="en-US" dirty="0"/>
              <a:t>apparent victory</a:t>
            </a:r>
          </a:p>
          <a:p>
            <a:r>
              <a:rPr lang="en-US" dirty="0"/>
              <a:t>an anchoring of the changes into the </a:t>
            </a:r>
            <a:br>
              <a:rPr lang="en-US" dirty="0"/>
            </a:br>
            <a:r>
              <a:rPr lang="en-US" dirty="0"/>
              <a:t>organization’s culture</a:t>
            </a:r>
          </a:p>
          <a:p>
            <a:endParaRPr lang="en-US" dirty="0"/>
          </a:p>
        </p:txBody>
      </p:sp>
    </p:spTree>
    <p:extLst>
      <p:ext uri="{BB962C8B-B14F-4D97-AF65-F5344CB8AC3E}">
        <p14:creationId xmlns:p14="http://schemas.microsoft.com/office/powerpoint/2010/main" val="34274113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46620C-81C1-2C4A-81F2-0E2B4596006E}"/>
              </a:ext>
            </a:extLst>
          </p:cNvPr>
          <p:cNvSpPr>
            <a:spLocks noGrp="1"/>
          </p:cNvSpPr>
          <p:nvPr>
            <p:ph type="title"/>
          </p:nvPr>
        </p:nvSpPr>
        <p:spPr/>
        <p:txBody>
          <a:bodyPr/>
          <a:lstStyle/>
          <a:p>
            <a:r>
              <a:rPr lang="en-US" dirty="0"/>
              <a:t>Figure: Kotter’s Eight-Step Plan for Implementing Change </a:t>
            </a:r>
          </a:p>
        </p:txBody>
      </p:sp>
      <p:pic>
        <p:nvPicPr>
          <p:cNvPr id="4" name="Picture 3" descr="Steps with each of Kotter's steps on them: 1.  Create a sense of urgency; 2. Build a guiding coalition; 3. Form a strategic vision and initiative; 4. Enlist a volunteer army; 5. Enable action by removing barriers; 6. Generate short-term wins; 7. Sustain acceleration; 8. Institute change.">
            <a:extLst>
              <a:ext uri="{FF2B5EF4-FFF2-40B4-BE49-F238E27FC236}">
                <a16:creationId xmlns:a16="http://schemas.microsoft.com/office/drawing/2014/main" id="{659955AA-55D5-6940-B3D9-8534E68489B9}"/>
              </a:ext>
            </a:extLst>
          </p:cNvPr>
          <p:cNvPicPr>
            <a:picLocks noChangeAspect="1"/>
          </p:cNvPicPr>
          <p:nvPr/>
        </p:nvPicPr>
        <p:blipFill>
          <a:blip r:embed="rId2"/>
          <a:stretch>
            <a:fillRect/>
          </a:stretch>
        </p:blipFill>
        <p:spPr>
          <a:xfrm>
            <a:off x="1087523" y="1970824"/>
            <a:ext cx="10016953" cy="3923063"/>
          </a:xfrm>
          <a:prstGeom prst="rect">
            <a:avLst/>
          </a:prstGeom>
        </p:spPr>
      </p:pic>
    </p:spTree>
    <p:extLst>
      <p:ext uri="{BB962C8B-B14F-4D97-AF65-F5344CB8AC3E}">
        <p14:creationId xmlns:p14="http://schemas.microsoft.com/office/powerpoint/2010/main" val="2995740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3302ED-271E-4367-A15D-525C2130AF84}"/>
              </a:ext>
            </a:extLst>
          </p:cNvPr>
          <p:cNvSpPr>
            <a:spLocks noGrp="1"/>
          </p:cNvSpPr>
          <p:nvPr>
            <p:ph type="title"/>
          </p:nvPr>
        </p:nvSpPr>
        <p:spPr/>
        <p:txBody>
          <a:bodyPr/>
          <a:lstStyle/>
          <a:p>
            <a:r>
              <a:rPr lang="en-US" dirty="0"/>
              <a:t>Other Change Management Models</a:t>
            </a:r>
          </a:p>
        </p:txBody>
      </p:sp>
      <p:sp>
        <p:nvSpPr>
          <p:cNvPr id="3" name="Text Placeholder 2">
            <a:extLst>
              <a:ext uri="{FF2B5EF4-FFF2-40B4-BE49-F238E27FC236}">
                <a16:creationId xmlns:a16="http://schemas.microsoft.com/office/drawing/2014/main" id="{78F11DA2-C7D2-4460-8519-A9A359D051D9}"/>
              </a:ext>
            </a:extLst>
          </p:cNvPr>
          <p:cNvSpPr>
            <a:spLocks noGrp="1"/>
          </p:cNvSpPr>
          <p:nvPr>
            <p:ph type="body" idx="1"/>
          </p:nvPr>
        </p:nvSpPr>
        <p:spPr/>
        <p:txBody>
          <a:bodyPr/>
          <a:lstStyle/>
          <a:p>
            <a:r>
              <a:rPr lang="en-US" dirty="0"/>
              <a:t>Nadler’s Change Management Model</a:t>
            </a:r>
          </a:p>
          <a:p>
            <a:pPr lvl="1"/>
            <a:r>
              <a:rPr lang="en-US" dirty="0"/>
              <a:t>Suggested that any change within an organization has a ripple effect to the other areas of the organization</a:t>
            </a:r>
          </a:p>
          <a:p>
            <a:r>
              <a:rPr lang="en-US" dirty="0"/>
              <a:t>Action Research</a:t>
            </a:r>
          </a:p>
          <a:p>
            <a:pPr lvl="1"/>
            <a:r>
              <a:rPr lang="en-US" dirty="0"/>
              <a:t>Data driven change management</a:t>
            </a:r>
          </a:p>
          <a:p>
            <a:r>
              <a:rPr lang="en-US" dirty="0"/>
              <a:t>Organizational Development</a:t>
            </a:r>
          </a:p>
          <a:p>
            <a:pPr lvl="1"/>
            <a:r>
              <a:rPr lang="en-US" dirty="0"/>
              <a:t>Attempts to solve organizational inertia with commitment to ongoing change</a:t>
            </a:r>
          </a:p>
          <a:p>
            <a:r>
              <a:rPr lang="en-US" dirty="0"/>
              <a:t>Crisis Management</a:t>
            </a:r>
          </a:p>
          <a:p>
            <a:pPr lvl="1"/>
            <a:r>
              <a:rPr lang="en-US" dirty="0"/>
              <a:t>The management of unplanned change</a:t>
            </a:r>
          </a:p>
        </p:txBody>
      </p:sp>
    </p:spTree>
    <p:extLst>
      <p:ext uri="{BB962C8B-B14F-4D97-AF65-F5344CB8AC3E}">
        <p14:creationId xmlns:p14="http://schemas.microsoft.com/office/powerpoint/2010/main" val="36826010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760CB-04B8-4EEC-B292-05484ECE219D}"/>
              </a:ext>
            </a:extLst>
          </p:cNvPr>
          <p:cNvSpPr>
            <a:spLocks noGrp="1"/>
          </p:cNvSpPr>
          <p:nvPr>
            <p:ph type="title"/>
          </p:nvPr>
        </p:nvSpPr>
        <p:spPr/>
        <p:txBody>
          <a:bodyPr/>
          <a:lstStyle/>
          <a:p>
            <a:r>
              <a:rPr lang="en-US" dirty="0"/>
              <a:t>Practice Question 1</a:t>
            </a:r>
          </a:p>
        </p:txBody>
      </p:sp>
      <p:sp>
        <p:nvSpPr>
          <p:cNvPr id="3" name="Text Placeholder 2">
            <a:extLst>
              <a:ext uri="{FF2B5EF4-FFF2-40B4-BE49-F238E27FC236}">
                <a16:creationId xmlns:a16="http://schemas.microsoft.com/office/drawing/2014/main" id="{C5AD3BF5-D70D-4BC3-9CA8-8776E794DC28}"/>
              </a:ext>
            </a:extLst>
          </p:cNvPr>
          <p:cNvSpPr>
            <a:spLocks noGrp="1"/>
          </p:cNvSpPr>
          <p:nvPr>
            <p:ph type="body" idx="1"/>
          </p:nvPr>
        </p:nvSpPr>
        <p:spPr/>
        <p:txBody>
          <a:bodyPr/>
          <a:lstStyle/>
          <a:p>
            <a:pPr marL="38100" indent="0">
              <a:buNone/>
            </a:pPr>
            <a:r>
              <a:rPr lang="en-US" dirty="0"/>
              <a:t>What is a characteristic of internal forces of change?</a:t>
            </a:r>
          </a:p>
          <a:p>
            <a:endParaRPr lang="en-US" dirty="0"/>
          </a:p>
          <a:p>
            <a:pPr marL="495300" indent="-457200">
              <a:buSzPct val="100000"/>
              <a:buFont typeface="+mj-lt"/>
              <a:buAutoNum type="alphaUcPeriod"/>
            </a:pPr>
            <a:r>
              <a:rPr lang="en-US" dirty="0"/>
              <a:t>They’re social and cultural in nature</a:t>
            </a:r>
          </a:p>
          <a:p>
            <a:pPr marL="495300" indent="-457200">
              <a:buSzPct val="100000"/>
              <a:buFont typeface="+mj-lt"/>
              <a:buAutoNum type="alphaUcPeriod"/>
            </a:pPr>
            <a:r>
              <a:rPr lang="en-US" dirty="0"/>
              <a:t>They are defined by low performance and economic downturn</a:t>
            </a:r>
          </a:p>
          <a:p>
            <a:pPr marL="495300" indent="-457200">
              <a:buSzPct val="100000"/>
              <a:buFont typeface="+mj-lt"/>
              <a:buAutoNum type="alphaUcPeriod"/>
            </a:pPr>
            <a:r>
              <a:rPr lang="en-US" dirty="0"/>
              <a:t>They are outside of the company’s control</a:t>
            </a:r>
          </a:p>
          <a:p>
            <a:pPr marL="495300" indent="-457200">
              <a:buSzPct val="100000"/>
              <a:buFont typeface="+mj-lt"/>
              <a:buAutoNum type="alphaUcPeriod"/>
            </a:pPr>
            <a:r>
              <a:rPr lang="en-US" dirty="0"/>
              <a:t>They’re often related to external forces</a:t>
            </a:r>
          </a:p>
          <a:p>
            <a:endParaRPr lang="en-US" dirty="0"/>
          </a:p>
        </p:txBody>
      </p:sp>
    </p:spTree>
    <p:extLst>
      <p:ext uri="{BB962C8B-B14F-4D97-AF65-F5344CB8AC3E}">
        <p14:creationId xmlns:p14="http://schemas.microsoft.com/office/powerpoint/2010/main" val="30133328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BCEDC8-F98C-48FC-A31C-56B827FED430}"/>
              </a:ext>
            </a:extLst>
          </p:cNvPr>
          <p:cNvSpPr>
            <a:spLocks noGrp="1"/>
          </p:cNvSpPr>
          <p:nvPr>
            <p:ph type="title"/>
          </p:nvPr>
        </p:nvSpPr>
        <p:spPr/>
        <p:txBody>
          <a:bodyPr/>
          <a:lstStyle/>
          <a:p>
            <a:r>
              <a:rPr lang="en-US" dirty="0"/>
              <a:t>Class Discussion: Plan a Change</a:t>
            </a:r>
          </a:p>
        </p:txBody>
      </p:sp>
      <p:sp>
        <p:nvSpPr>
          <p:cNvPr id="3" name="Text Placeholder 2">
            <a:extLst>
              <a:ext uri="{FF2B5EF4-FFF2-40B4-BE49-F238E27FC236}">
                <a16:creationId xmlns:a16="http://schemas.microsoft.com/office/drawing/2014/main" id="{AF9EE70B-B2B9-413F-BBB3-864C98C3AA9B}"/>
              </a:ext>
            </a:extLst>
          </p:cNvPr>
          <p:cNvSpPr>
            <a:spLocks noGrp="1"/>
          </p:cNvSpPr>
          <p:nvPr>
            <p:ph type="body" idx="1"/>
          </p:nvPr>
        </p:nvSpPr>
        <p:spPr/>
        <p:txBody>
          <a:bodyPr/>
          <a:lstStyle/>
          <a:p>
            <a:pPr>
              <a:lnSpc>
                <a:spcPct val="100000"/>
              </a:lnSpc>
              <a:spcBef>
                <a:spcPts val="600"/>
              </a:spcBef>
            </a:pPr>
            <a:r>
              <a:rPr lang="en-US" dirty="0"/>
              <a:t>Your company currently manufactures hats for people.  Now, you’re going to introduce a new line of hats for cats.  Hats for Cats is a big change to your organization’s day-to-day work.  You will need to plan for:</a:t>
            </a:r>
          </a:p>
          <a:p>
            <a:pPr lvl="1">
              <a:lnSpc>
                <a:spcPct val="100000"/>
              </a:lnSpc>
              <a:spcBef>
                <a:spcPts val="600"/>
              </a:spcBef>
            </a:pPr>
            <a:r>
              <a:rPr lang="en-US" sz="2100" dirty="0"/>
              <a:t>Manufacturing</a:t>
            </a:r>
          </a:p>
          <a:p>
            <a:pPr lvl="1">
              <a:lnSpc>
                <a:spcPct val="100000"/>
              </a:lnSpc>
              <a:spcBef>
                <a:spcPts val="600"/>
              </a:spcBef>
            </a:pPr>
            <a:r>
              <a:rPr lang="en-US" sz="2100" dirty="0"/>
              <a:t>Distribution</a:t>
            </a:r>
          </a:p>
          <a:p>
            <a:pPr lvl="1">
              <a:lnSpc>
                <a:spcPct val="100000"/>
              </a:lnSpc>
              <a:spcBef>
                <a:spcPts val="600"/>
              </a:spcBef>
            </a:pPr>
            <a:r>
              <a:rPr lang="en-US" sz="2100" dirty="0"/>
              <a:t>Marketing</a:t>
            </a:r>
          </a:p>
          <a:p>
            <a:pPr lvl="1">
              <a:lnSpc>
                <a:spcPct val="100000"/>
              </a:lnSpc>
              <a:spcBef>
                <a:spcPts val="600"/>
              </a:spcBef>
            </a:pPr>
            <a:r>
              <a:rPr lang="en-US" sz="2100" dirty="0"/>
              <a:t>Sales</a:t>
            </a:r>
          </a:p>
          <a:p>
            <a:pPr>
              <a:lnSpc>
                <a:spcPct val="100000"/>
              </a:lnSpc>
              <a:spcBef>
                <a:spcPts val="600"/>
              </a:spcBef>
            </a:pPr>
            <a:r>
              <a:rPr lang="en-US" dirty="0"/>
              <a:t>Which change management process will </a:t>
            </a:r>
            <a:br>
              <a:rPr lang="en-US" dirty="0"/>
            </a:br>
            <a:r>
              <a:rPr lang="en-US" dirty="0"/>
              <a:t>you use to get Hats for Cats underway?  </a:t>
            </a:r>
            <a:br>
              <a:rPr lang="en-US" dirty="0"/>
            </a:br>
            <a:r>
              <a:rPr lang="en-US" dirty="0"/>
              <a:t>Why? And whom will it affect?  </a:t>
            </a:r>
          </a:p>
          <a:p>
            <a:pPr>
              <a:lnSpc>
                <a:spcPct val="100000"/>
              </a:lnSpc>
              <a:spcBef>
                <a:spcPts val="600"/>
              </a:spcBef>
            </a:pPr>
            <a:r>
              <a:rPr lang="en-US" dirty="0"/>
              <a:t>Prepare a report and prepare to defend it.</a:t>
            </a:r>
          </a:p>
        </p:txBody>
      </p:sp>
      <p:pic>
        <p:nvPicPr>
          <p:cNvPr id="5" name="Picture 4" descr="A cat wearing a hat">
            <a:extLst>
              <a:ext uri="{FF2B5EF4-FFF2-40B4-BE49-F238E27FC236}">
                <a16:creationId xmlns:a16="http://schemas.microsoft.com/office/drawing/2014/main" id="{E14D81E4-A8E9-40F6-AF48-F593AFEA4431}"/>
              </a:ext>
            </a:extLst>
          </p:cNvPr>
          <p:cNvPicPr>
            <a:picLocks noChangeAspect="1"/>
          </p:cNvPicPr>
          <p:nvPr/>
        </p:nvPicPr>
        <p:blipFill>
          <a:blip r:embed="rId3"/>
          <a:stretch>
            <a:fillRect/>
          </a:stretch>
        </p:blipFill>
        <p:spPr>
          <a:xfrm>
            <a:off x="7052063" y="3367722"/>
            <a:ext cx="4660590" cy="3107060"/>
          </a:xfrm>
          <a:prstGeom prst="rect">
            <a:avLst/>
          </a:prstGeom>
        </p:spPr>
      </p:pic>
    </p:spTree>
    <p:extLst>
      <p:ext uri="{BB962C8B-B14F-4D97-AF65-F5344CB8AC3E}">
        <p14:creationId xmlns:p14="http://schemas.microsoft.com/office/powerpoint/2010/main" val="38460671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3E08D-5C29-4B45-BA0D-324800E619C5}"/>
              </a:ext>
            </a:extLst>
          </p:cNvPr>
          <p:cNvSpPr>
            <a:spLocks noGrp="1"/>
          </p:cNvSpPr>
          <p:nvPr>
            <p:ph type="title"/>
          </p:nvPr>
        </p:nvSpPr>
        <p:spPr/>
        <p:txBody>
          <a:bodyPr/>
          <a:lstStyle/>
          <a:p>
            <a:r>
              <a:rPr lang="en-US" dirty="0"/>
              <a:t>Practice Question 2</a:t>
            </a:r>
          </a:p>
        </p:txBody>
      </p:sp>
      <p:sp>
        <p:nvSpPr>
          <p:cNvPr id="3" name="Text Placeholder 2">
            <a:extLst>
              <a:ext uri="{FF2B5EF4-FFF2-40B4-BE49-F238E27FC236}">
                <a16:creationId xmlns:a16="http://schemas.microsoft.com/office/drawing/2014/main" id="{9CB8D42F-22DC-42E6-BEFC-24E70D608B5F}"/>
              </a:ext>
            </a:extLst>
          </p:cNvPr>
          <p:cNvSpPr>
            <a:spLocks noGrp="1"/>
          </p:cNvSpPr>
          <p:nvPr>
            <p:ph type="body" idx="1"/>
          </p:nvPr>
        </p:nvSpPr>
        <p:spPr/>
        <p:txBody>
          <a:bodyPr/>
          <a:lstStyle/>
          <a:p>
            <a:pPr marL="38100" indent="0">
              <a:buNone/>
            </a:pPr>
            <a:r>
              <a:rPr lang="en-US" dirty="0"/>
              <a:t>Kotter’s eight step plan for managing change mirrored what other model of managing change?</a:t>
            </a:r>
          </a:p>
          <a:p>
            <a:endParaRPr lang="en-US" dirty="0"/>
          </a:p>
          <a:p>
            <a:pPr marL="495300" indent="-457200">
              <a:buSzPct val="100000"/>
              <a:buFont typeface="+mj-lt"/>
              <a:buAutoNum type="alphaUcPeriod"/>
            </a:pPr>
            <a:r>
              <a:rPr lang="en-US" dirty="0"/>
              <a:t>Nadler’s system model</a:t>
            </a:r>
          </a:p>
          <a:p>
            <a:pPr marL="495300" indent="-457200">
              <a:buSzPct val="100000"/>
              <a:buFont typeface="+mj-lt"/>
              <a:buAutoNum type="alphaUcPeriod"/>
            </a:pPr>
            <a:r>
              <a:rPr lang="en-US" dirty="0"/>
              <a:t>Lewin’s three step model</a:t>
            </a:r>
          </a:p>
          <a:p>
            <a:pPr marL="495300" indent="-457200">
              <a:buSzPct val="100000"/>
              <a:buFont typeface="+mj-lt"/>
              <a:buAutoNum type="alphaUcPeriod"/>
            </a:pPr>
            <a:r>
              <a:rPr lang="en-US" dirty="0"/>
              <a:t>Action model</a:t>
            </a:r>
          </a:p>
          <a:p>
            <a:pPr marL="495300" indent="-457200">
              <a:buSzPct val="100000"/>
              <a:buFont typeface="+mj-lt"/>
              <a:buAutoNum type="alphaUcPeriod"/>
            </a:pPr>
            <a:r>
              <a:rPr lang="en-US" dirty="0"/>
              <a:t>Organizational development</a:t>
            </a:r>
          </a:p>
          <a:p>
            <a:endParaRPr lang="en-US" dirty="0"/>
          </a:p>
        </p:txBody>
      </p:sp>
    </p:spTree>
    <p:extLst>
      <p:ext uri="{BB962C8B-B14F-4D97-AF65-F5344CB8AC3E}">
        <p14:creationId xmlns:p14="http://schemas.microsoft.com/office/powerpoint/2010/main" val="37210086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FCD71F9-3A17-AA4D-B48F-25320EB3B298}"/>
              </a:ext>
            </a:extLst>
          </p:cNvPr>
          <p:cNvSpPr>
            <a:spLocks noGrp="1"/>
          </p:cNvSpPr>
          <p:nvPr>
            <p:ph type="title"/>
          </p:nvPr>
        </p:nvSpPr>
        <p:spPr/>
        <p:txBody>
          <a:bodyPr/>
          <a:lstStyle/>
          <a:p>
            <a:r>
              <a:rPr lang="en-US" dirty="0"/>
              <a:t>Success and Failure in Change</a:t>
            </a:r>
          </a:p>
        </p:txBody>
      </p:sp>
    </p:spTree>
    <p:extLst>
      <p:ext uri="{BB962C8B-B14F-4D97-AF65-F5344CB8AC3E}">
        <p14:creationId xmlns:p14="http://schemas.microsoft.com/office/powerpoint/2010/main" val="41889052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325FA85-7336-B246-9164-2717BC3BF96E}"/>
              </a:ext>
            </a:extLst>
          </p:cNvPr>
          <p:cNvSpPr>
            <a:spLocks noGrp="1"/>
          </p:cNvSpPr>
          <p:nvPr>
            <p:ph type="title"/>
          </p:nvPr>
        </p:nvSpPr>
        <p:spPr/>
        <p:txBody>
          <a:bodyPr/>
          <a:lstStyle/>
          <a:p>
            <a:r>
              <a:rPr lang="en-US" dirty="0"/>
              <a:t>Module Learning Outcomes</a:t>
            </a:r>
          </a:p>
        </p:txBody>
      </p:sp>
      <p:sp>
        <p:nvSpPr>
          <p:cNvPr id="4" name="Text Placeholder 3">
            <a:extLst>
              <a:ext uri="{FF2B5EF4-FFF2-40B4-BE49-F238E27FC236}">
                <a16:creationId xmlns:a16="http://schemas.microsoft.com/office/drawing/2014/main" id="{DA67CFDE-E5A7-C84A-9B10-D2A33B362978}"/>
              </a:ext>
            </a:extLst>
          </p:cNvPr>
          <p:cNvSpPr>
            <a:spLocks noGrp="1"/>
          </p:cNvSpPr>
          <p:nvPr>
            <p:ph type="body" idx="1"/>
          </p:nvPr>
        </p:nvSpPr>
        <p:spPr/>
        <p:txBody>
          <a:bodyPr/>
          <a:lstStyle/>
          <a:p>
            <a:pPr marL="38100" indent="0">
              <a:buNone/>
            </a:pPr>
            <a:r>
              <a:rPr lang="en-US" dirty="0"/>
              <a:t>Discuss the impact organizational change has on individuals and the workplace</a:t>
            </a:r>
          </a:p>
          <a:p>
            <a:pPr marL="38100" indent="0">
              <a:buNone/>
            </a:pPr>
            <a:endParaRPr lang="en-US" dirty="0"/>
          </a:p>
          <a:p>
            <a:pPr marL="932688" lvl="1" indent="-457200">
              <a:buNone/>
            </a:pPr>
            <a:r>
              <a:rPr lang="en-US" dirty="0">
                <a:hlinkClick r:id="rId2" action="ppaction://hlinksldjump"/>
              </a:rPr>
              <a:t>15.1: Discuss change management as it functions in organizational behavior</a:t>
            </a:r>
            <a:endParaRPr lang="en-US" dirty="0"/>
          </a:p>
          <a:p>
            <a:pPr marL="932688" lvl="1" indent="-457200">
              <a:buNone/>
            </a:pPr>
            <a:r>
              <a:rPr lang="en-US" dirty="0">
                <a:hlinkClick r:id="rId3" action="ppaction://hlinksldjump"/>
              </a:rPr>
              <a:t>15.2: Discuss various ways change has succeeded and failed in contemporary examples and organizations</a:t>
            </a:r>
            <a:endParaRPr lang="en-US" dirty="0"/>
          </a:p>
        </p:txBody>
      </p:sp>
    </p:spTree>
    <p:extLst>
      <p:ext uri="{BB962C8B-B14F-4D97-AF65-F5344CB8AC3E}">
        <p14:creationId xmlns:p14="http://schemas.microsoft.com/office/powerpoint/2010/main" val="16820723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4477EF2-C265-934A-B975-3E5D4088780C}"/>
              </a:ext>
            </a:extLst>
          </p:cNvPr>
          <p:cNvSpPr>
            <a:spLocks noGrp="1"/>
          </p:cNvSpPr>
          <p:nvPr>
            <p:ph type="title"/>
          </p:nvPr>
        </p:nvSpPr>
        <p:spPr/>
        <p:txBody>
          <a:bodyPr/>
          <a:lstStyle/>
          <a:p>
            <a:r>
              <a:rPr lang="en-US" dirty="0"/>
              <a:t>Learning Outcomes: Success and Failure in Change</a:t>
            </a:r>
          </a:p>
        </p:txBody>
      </p:sp>
      <p:sp>
        <p:nvSpPr>
          <p:cNvPr id="4" name="Text Placeholder 3">
            <a:extLst>
              <a:ext uri="{FF2B5EF4-FFF2-40B4-BE49-F238E27FC236}">
                <a16:creationId xmlns:a16="http://schemas.microsoft.com/office/drawing/2014/main" id="{93D99F56-4DB3-D14F-AA13-0FA8FD7AE0C7}"/>
              </a:ext>
            </a:extLst>
          </p:cNvPr>
          <p:cNvSpPr>
            <a:spLocks noGrp="1"/>
          </p:cNvSpPr>
          <p:nvPr>
            <p:ph type="body" idx="1"/>
          </p:nvPr>
        </p:nvSpPr>
        <p:spPr/>
        <p:txBody>
          <a:bodyPr/>
          <a:lstStyle/>
          <a:p>
            <a:pPr marL="38100" indent="0">
              <a:buNone/>
            </a:pPr>
            <a:r>
              <a:rPr lang="en-US" sz="2400" dirty="0"/>
              <a:t>15.2: Discuss various ways change has succeeded and failed in contemporary examples and organizations 	</a:t>
            </a:r>
          </a:p>
          <a:p>
            <a:pPr marL="582930" lvl="1" indent="0">
              <a:buNone/>
            </a:pPr>
            <a:r>
              <a:rPr lang="en-US" sz="2000" dirty="0"/>
              <a:t>15.2.1: Discuss crisis management and process improvement</a:t>
            </a:r>
          </a:p>
          <a:p>
            <a:pPr marL="582930" lvl="1" indent="0">
              <a:buNone/>
            </a:pPr>
            <a:r>
              <a:rPr lang="en-US" sz="2000" dirty="0"/>
              <a:t>15.2.2: Discuss external change management and stimulating innovation</a:t>
            </a:r>
          </a:p>
          <a:p>
            <a:pPr marL="582930" lvl="1" indent="0">
              <a:buNone/>
            </a:pPr>
            <a:r>
              <a:rPr lang="en-US" sz="2000" dirty="0"/>
              <a:t>15.2.3: Discuss internal change management and learning organizations</a:t>
            </a:r>
          </a:p>
        </p:txBody>
      </p:sp>
    </p:spTree>
    <p:extLst>
      <p:ext uri="{BB962C8B-B14F-4D97-AF65-F5344CB8AC3E}">
        <p14:creationId xmlns:p14="http://schemas.microsoft.com/office/powerpoint/2010/main" val="6063506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1D05DE-DB03-DA41-8335-4E880F4F4E3A}"/>
              </a:ext>
            </a:extLst>
          </p:cNvPr>
          <p:cNvSpPr>
            <a:spLocks noGrp="1"/>
          </p:cNvSpPr>
          <p:nvPr>
            <p:ph type="title"/>
          </p:nvPr>
        </p:nvSpPr>
        <p:spPr/>
        <p:txBody>
          <a:bodyPr/>
          <a:lstStyle/>
          <a:p>
            <a:r>
              <a:rPr lang="en-US" dirty="0"/>
              <a:t>Crisis Management and Process Reengineering</a:t>
            </a:r>
          </a:p>
        </p:txBody>
      </p:sp>
      <p:sp>
        <p:nvSpPr>
          <p:cNvPr id="3" name="Text Placeholder 2">
            <a:extLst>
              <a:ext uri="{FF2B5EF4-FFF2-40B4-BE49-F238E27FC236}">
                <a16:creationId xmlns:a16="http://schemas.microsoft.com/office/drawing/2014/main" id="{1B39FA87-F59D-844F-B1A9-8A5ED869DC58}"/>
              </a:ext>
            </a:extLst>
          </p:cNvPr>
          <p:cNvSpPr>
            <a:spLocks noGrp="1"/>
          </p:cNvSpPr>
          <p:nvPr>
            <p:ph type="body" idx="1"/>
          </p:nvPr>
        </p:nvSpPr>
        <p:spPr>
          <a:xfrm>
            <a:off x="838200" y="1572242"/>
            <a:ext cx="10515600" cy="1118331"/>
          </a:xfrm>
          <a:solidFill>
            <a:schemeClr val="accent3">
              <a:lumMod val="20000"/>
              <a:lumOff val="80000"/>
            </a:schemeClr>
          </a:solidFill>
        </p:spPr>
        <p:txBody>
          <a:bodyPr anchor="ctr"/>
          <a:lstStyle/>
          <a:p>
            <a:pPr marL="38100" indent="0">
              <a:buNone/>
            </a:pPr>
            <a:r>
              <a:rPr lang="en-US" dirty="0"/>
              <a:t>Issue:  Volkswagen installed defeat software into their diesel engines so they would pass US emission testing, despite being otherwise non-compliant.</a:t>
            </a:r>
          </a:p>
        </p:txBody>
      </p:sp>
      <p:sp>
        <p:nvSpPr>
          <p:cNvPr id="4" name="TextBox 3">
            <a:extLst>
              <a:ext uri="{FF2B5EF4-FFF2-40B4-BE49-F238E27FC236}">
                <a16:creationId xmlns:a16="http://schemas.microsoft.com/office/drawing/2014/main" id="{EE5FFFFF-26C4-4198-B56A-83C22A1EDAFE}"/>
              </a:ext>
            </a:extLst>
          </p:cNvPr>
          <p:cNvSpPr txBox="1"/>
          <p:nvPr/>
        </p:nvSpPr>
        <p:spPr>
          <a:xfrm>
            <a:off x="838200" y="2881347"/>
            <a:ext cx="5095532" cy="3647152"/>
          </a:xfrm>
          <a:prstGeom prst="rect">
            <a:avLst/>
          </a:prstGeom>
          <a:solidFill>
            <a:schemeClr val="bg2">
              <a:lumMod val="20000"/>
              <a:lumOff val="80000"/>
            </a:schemeClr>
          </a:solidFill>
        </p:spPr>
        <p:txBody>
          <a:bodyPr wrap="square" rtlCol="0">
            <a:spAutoFit/>
          </a:bodyPr>
          <a:lstStyle/>
          <a:p>
            <a:r>
              <a:rPr lang="en-US" sz="2100" dirty="0">
                <a:latin typeface="Century Gothic" panose="020B0502020202020204" pitchFamily="34" charset="0"/>
              </a:rPr>
              <a:t>Volkswagen’s responses to change:</a:t>
            </a:r>
          </a:p>
          <a:p>
            <a:endParaRPr lang="en-US" sz="2100" dirty="0">
              <a:latin typeface="Century Gothic" panose="020B0502020202020204" pitchFamily="34" charset="0"/>
            </a:endParaRPr>
          </a:p>
          <a:p>
            <a:pPr marL="342900" indent="-342900">
              <a:buFont typeface="Arial" panose="020B0604020202020204" pitchFamily="34" charset="0"/>
              <a:buChar char="•"/>
            </a:pPr>
            <a:r>
              <a:rPr lang="en-US" sz="2100" dirty="0">
                <a:latin typeface="Century Gothic" panose="020B0502020202020204" pitchFamily="34" charset="0"/>
              </a:rPr>
              <a:t>Reviewed distinctive competencies and elected to focus on electric cars post-crisis</a:t>
            </a:r>
          </a:p>
          <a:p>
            <a:pPr marL="342900" indent="-342900">
              <a:buFont typeface="Arial" panose="020B0604020202020204" pitchFamily="34" charset="0"/>
              <a:buChar char="•"/>
            </a:pPr>
            <a:r>
              <a:rPr lang="en-US" sz="2100" dirty="0">
                <a:latin typeface="Century Gothic" panose="020B0502020202020204" pitchFamily="34" charset="0"/>
              </a:rPr>
              <a:t>Reviewed core processes to determine weaknesses</a:t>
            </a:r>
          </a:p>
          <a:p>
            <a:pPr marL="342900" indent="-342900">
              <a:buFont typeface="Arial" panose="020B0604020202020204" pitchFamily="34" charset="0"/>
              <a:buChar char="•"/>
            </a:pPr>
            <a:r>
              <a:rPr lang="en-US" sz="2100" dirty="0">
                <a:latin typeface="Century Gothic" panose="020B0502020202020204" pitchFamily="34" charset="0"/>
              </a:rPr>
              <a:t>Reorganized around horizontal processes to support changes.</a:t>
            </a:r>
          </a:p>
          <a:p>
            <a:pPr marL="342900" indent="-342900"/>
            <a:endParaRPr lang="en-US" sz="2100" dirty="0">
              <a:latin typeface="Century Gothic" panose="020B0502020202020204" pitchFamily="34" charset="0"/>
            </a:endParaRPr>
          </a:p>
          <a:p>
            <a:endParaRPr lang="en-US" sz="2100" dirty="0">
              <a:latin typeface="Century Gothic" panose="020B0502020202020204" pitchFamily="34" charset="0"/>
            </a:endParaRPr>
          </a:p>
        </p:txBody>
      </p:sp>
      <p:sp>
        <p:nvSpPr>
          <p:cNvPr id="5" name="TextBox 4">
            <a:extLst>
              <a:ext uri="{FF2B5EF4-FFF2-40B4-BE49-F238E27FC236}">
                <a16:creationId xmlns:a16="http://schemas.microsoft.com/office/drawing/2014/main" id="{55A84C6C-CB3C-4DEA-9B20-FD565ABDB16B}"/>
              </a:ext>
            </a:extLst>
          </p:cNvPr>
          <p:cNvSpPr txBox="1"/>
          <p:nvPr/>
        </p:nvSpPr>
        <p:spPr>
          <a:xfrm>
            <a:off x="6258270" y="2897805"/>
            <a:ext cx="5095532" cy="3647152"/>
          </a:xfrm>
          <a:prstGeom prst="rect">
            <a:avLst/>
          </a:prstGeom>
          <a:solidFill>
            <a:schemeClr val="accent5">
              <a:lumMod val="40000"/>
              <a:lumOff val="60000"/>
            </a:schemeClr>
          </a:solidFill>
        </p:spPr>
        <p:txBody>
          <a:bodyPr wrap="square" rtlCol="0">
            <a:spAutoFit/>
          </a:bodyPr>
          <a:lstStyle/>
          <a:p>
            <a:r>
              <a:rPr lang="en-US" sz="2100" dirty="0">
                <a:latin typeface="Century Gothic" panose="020B0502020202020204" pitchFamily="34" charset="0"/>
              </a:rPr>
              <a:t>Volkswagen underwent process reengineering:</a:t>
            </a:r>
          </a:p>
          <a:p>
            <a:endParaRPr lang="en-US" sz="2100" dirty="0">
              <a:latin typeface="Century Gothic" panose="020B0502020202020204" pitchFamily="34" charset="0"/>
            </a:endParaRPr>
          </a:p>
          <a:p>
            <a:pPr marL="342900" indent="-342900">
              <a:buFont typeface="Arial" panose="020B0604020202020204" pitchFamily="34" charset="0"/>
              <a:buChar char="•"/>
            </a:pPr>
            <a:r>
              <a:rPr lang="en-US" sz="2100" dirty="0">
                <a:latin typeface="Century Gothic" panose="020B0502020202020204" pitchFamily="34" charset="0"/>
              </a:rPr>
              <a:t>Reorganized horizontal processes to move away from top-down alignment</a:t>
            </a:r>
          </a:p>
          <a:p>
            <a:pPr marL="342900" indent="-342900">
              <a:buFont typeface="Arial" panose="020B0604020202020204" pitchFamily="34" charset="0"/>
              <a:buChar char="•"/>
            </a:pPr>
            <a:r>
              <a:rPr lang="en-US" sz="2100" dirty="0">
                <a:latin typeface="Century Gothic" panose="020B0502020202020204" pitchFamily="34" charset="0"/>
              </a:rPr>
              <a:t>Put decision making back in the hands of experts</a:t>
            </a:r>
          </a:p>
          <a:p>
            <a:pPr marL="342900" indent="-342900">
              <a:buFont typeface="Arial" panose="020B0604020202020204" pitchFamily="34" charset="0"/>
              <a:buChar char="•"/>
            </a:pPr>
            <a:r>
              <a:rPr lang="en-US" sz="2100" dirty="0">
                <a:latin typeface="Century Gothic" panose="020B0502020202020204" pitchFamily="34" charset="0"/>
              </a:rPr>
              <a:t>Working to change corporate culture</a:t>
            </a:r>
          </a:p>
          <a:p>
            <a:endParaRPr lang="en-US" sz="2100" dirty="0">
              <a:latin typeface="Century Gothic" panose="020B0502020202020204" pitchFamily="34" charset="0"/>
            </a:endParaRPr>
          </a:p>
        </p:txBody>
      </p:sp>
    </p:spTree>
    <p:extLst>
      <p:ext uri="{BB962C8B-B14F-4D97-AF65-F5344CB8AC3E}">
        <p14:creationId xmlns:p14="http://schemas.microsoft.com/office/powerpoint/2010/main" val="42533963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44D5E-BD3B-460F-AB62-F8866650BD11}"/>
              </a:ext>
            </a:extLst>
          </p:cNvPr>
          <p:cNvSpPr>
            <a:spLocks noGrp="1"/>
          </p:cNvSpPr>
          <p:nvPr>
            <p:ph type="title"/>
          </p:nvPr>
        </p:nvSpPr>
        <p:spPr/>
        <p:txBody>
          <a:bodyPr/>
          <a:lstStyle/>
          <a:p>
            <a:r>
              <a:rPr lang="en-US" dirty="0"/>
              <a:t>Process Reengineering and Continuous Process Improvement</a:t>
            </a:r>
          </a:p>
        </p:txBody>
      </p:sp>
      <p:sp>
        <p:nvSpPr>
          <p:cNvPr id="3" name="Text Placeholder 2">
            <a:extLst>
              <a:ext uri="{FF2B5EF4-FFF2-40B4-BE49-F238E27FC236}">
                <a16:creationId xmlns:a16="http://schemas.microsoft.com/office/drawing/2014/main" id="{A85D2F3B-6E97-4DC1-9AF1-2B12F948DC11}"/>
              </a:ext>
            </a:extLst>
          </p:cNvPr>
          <p:cNvSpPr>
            <a:spLocks noGrp="1"/>
          </p:cNvSpPr>
          <p:nvPr>
            <p:ph type="body" idx="1"/>
          </p:nvPr>
        </p:nvSpPr>
        <p:spPr/>
        <p:txBody>
          <a:bodyPr/>
          <a:lstStyle/>
          <a:p>
            <a:r>
              <a:rPr lang="en-US" dirty="0"/>
              <a:t>Process Reengineering</a:t>
            </a:r>
          </a:p>
          <a:p>
            <a:r>
              <a:rPr lang="en-US" dirty="0"/>
              <a:t>Management starts with a clean sheet of paper and rethinks and redesigns the processes by which an organization does work and creates value.  </a:t>
            </a:r>
          </a:p>
          <a:p>
            <a:r>
              <a:rPr lang="en-US" dirty="0"/>
              <a:t>Looks at</a:t>
            </a:r>
          </a:p>
          <a:p>
            <a:pPr lvl="1"/>
            <a:r>
              <a:rPr lang="en-US" dirty="0"/>
              <a:t>Distinctive competencies</a:t>
            </a:r>
          </a:p>
          <a:p>
            <a:pPr lvl="1"/>
            <a:r>
              <a:rPr lang="en-US" dirty="0"/>
              <a:t>Core processes</a:t>
            </a:r>
          </a:p>
          <a:p>
            <a:pPr lvl="1"/>
            <a:r>
              <a:rPr lang="en-US" dirty="0"/>
              <a:t>Reorganizing around horizontal processes</a:t>
            </a:r>
          </a:p>
          <a:p>
            <a:endParaRPr lang="en-US" dirty="0"/>
          </a:p>
          <a:p>
            <a:r>
              <a:rPr lang="en-US" dirty="0"/>
              <a:t>Continued process improvement to ensure organization is functioning at its highest capability</a:t>
            </a:r>
          </a:p>
        </p:txBody>
      </p:sp>
    </p:spTree>
    <p:extLst>
      <p:ext uri="{BB962C8B-B14F-4D97-AF65-F5344CB8AC3E}">
        <p14:creationId xmlns:p14="http://schemas.microsoft.com/office/powerpoint/2010/main" val="2736489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1D05DE-DB03-DA41-8335-4E880F4F4E3A}"/>
              </a:ext>
            </a:extLst>
          </p:cNvPr>
          <p:cNvSpPr>
            <a:spLocks noGrp="1"/>
          </p:cNvSpPr>
          <p:nvPr>
            <p:ph type="title"/>
          </p:nvPr>
        </p:nvSpPr>
        <p:spPr/>
        <p:txBody>
          <a:bodyPr/>
          <a:lstStyle/>
          <a:p>
            <a:r>
              <a:rPr lang="en-US" dirty="0"/>
              <a:t>External Change Management and Stimulating Innovation</a:t>
            </a:r>
          </a:p>
        </p:txBody>
      </p:sp>
      <p:sp>
        <p:nvSpPr>
          <p:cNvPr id="3" name="Text Placeholder 2">
            <a:extLst>
              <a:ext uri="{FF2B5EF4-FFF2-40B4-BE49-F238E27FC236}">
                <a16:creationId xmlns:a16="http://schemas.microsoft.com/office/drawing/2014/main" id="{1B39FA87-F59D-844F-B1A9-8A5ED869DC58}"/>
              </a:ext>
            </a:extLst>
          </p:cNvPr>
          <p:cNvSpPr>
            <a:spLocks noGrp="1"/>
          </p:cNvSpPr>
          <p:nvPr>
            <p:ph type="body" idx="1"/>
          </p:nvPr>
        </p:nvSpPr>
        <p:spPr>
          <a:xfrm>
            <a:off x="838200" y="1572242"/>
            <a:ext cx="10515600" cy="1118331"/>
          </a:xfrm>
          <a:solidFill>
            <a:schemeClr val="accent3">
              <a:lumMod val="20000"/>
              <a:lumOff val="80000"/>
            </a:schemeClr>
          </a:solidFill>
        </p:spPr>
        <p:txBody>
          <a:bodyPr anchor="ctr"/>
          <a:lstStyle/>
          <a:p>
            <a:pPr marL="38100" indent="0">
              <a:buNone/>
            </a:pPr>
            <a:r>
              <a:rPr lang="en-US" dirty="0"/>
              <a:t>Issue:  Borders Books and Music did not respond quickly enough to changes in their technological environment</a:t>
            </a:r>
          </a:p>
        </p:txBody>
      </p:sp>
      <p:sp>
        <p:nvSpPr>
          <p:cNvPr id="4" name="TextBox 3">
            <a:extLst>
              <a:ext uri="{FF2B5EF4-FFF2-40B4-BE49-F238E27FC236}">
                <a16:creationId xmlns:a16="http://schemas.microsoft.com/office/drawing/2014/main" id="{EE5FFFFF-26C4-4198-B56A-83C22A1EDAFE}"/>
              </a:ext>
            </a:extLst>
          </p:cNvPr>
          <p:cNvSpPr txBox="1"/>
          <p:nvPr/>
        </p:nvSpPr>
        <p:spPr>
          <a:xfrm>
            <a:off x="838200" y="2881347"/>
            <a:ext cx="5095532" cy="3647152"/>
          </a:xfrm>
          <a:prstGeom prst="rect">
            <a:avLst/>
          </a:prstGeom>
          <a:solidFill>
            <a:schemeClr val="bg2">
              <a:lumMod val="20000"/>
              <a:lumOff val="80000"/>
            </a:schemeClr>
          </a:solidFill>
        </p:spPr>
        <p:txBody>
          <a:bodyPr wrap="square" rtlCol="0">
            <a:spAutoFit/>
          </a:bodyPr>
          <a:lstStyle/>
          <a:p>
            <a:r>
              <a:rPr lang="en-US" sz="2100" dirty="0">
                <a:latin typeface="Century Gothic" panose="020B0502020202020204" pitchFamily="34" charset="0"/>
              </a:rPr>
              <a:t>Borders responses to change:</a:t>
            </a:r>
          </a:p>
          <a:p>
            <a:endParaRPr lang="en-US" sz="2100" dirty="0">
              <a:latin typeface="Century Gothic" panose="020B0502020202020204" pitchFamily="34" charset="0"/>
            </a:endParaRPr>
          </a:p>
          <a:p>
            <a:pPr marL="342900" indent="-342900">
              <a:buFont typeface="Arial" panose="020B0604020202020204" pitchFamily="34" charset="0"/>
              <a:buChar char="•"/>
            </a:pPr>
            <a:r>
              <a:rPr lang="en-US" sz="2100" dirty="0">
                <a:latin typeface="Century Gothic" panose="020B0502020202020204" pitchFamily="34" charset="0"/>
              </a:rPr>
              <a:t>Gave ecommerce business away to Amazon as a means of outsourcing – took that business back in house too late</a:t>
            </a:r>
          </a:p>
          <a:p>
            <a:pPr marL="342900" indent="-342900">
              <a:buFont typeface="Arial" panose="020B0604020202020204" pitchFamily="34" charset="0"/>
              <a:buChar char="•"/>
            </a:pPr>
            <a:r>
              <a:rPr lang="en-US" sz="2100" dirty="0">
                <a:latin typeface="Century Gothic" panose="020B0502020202020204" pitchFamily="34" charset="0"/>
              </a:rPr>
              <a:t>Invested in music when MP3 players were starting to emerge and become popular</a:t>
            </a:r>
          </a:p>
          <a:p>
            <a:pPr marL="342900" indent="-342900">
              <a:buFont typeface="Arial" panose="020B0604020202020204" pitchFamily="34" charset="0"/>
              <a:buChar char="•"/>
            </a:pPr>
            <a:r>
              <a:rPr lang="en-US" sz="2100" dirty="0">
                <a:latin typeface="Century Gothic" panose="020B0502020202020204" pitchFamily="34" charset="0"/>
              </a:rPr>
              <a:t>Employees lacked technology to do their jobs</a:t>
            </a:r>
          </a:p>
        </p:txBody>
      </p:sp>
      <p:sp>
        <p:nvSpPr>
          <p:cNvPr id="5" name="TextBox 4">
            <a:extLst>
              <a:ext uri="{FF2B5EF4-FFF2-40B4-BE49-F238E27FC236}">
                <a16:creationId xmlns:a16="http://schemas.microsoft.com/office/drawing/2014/main" id="{55A84C6C-CB3C-4DEA-9B20-FD565ABDB16B}"/>
              </a:ext>
            </a:extLst>
          </p:cNvPr>
          <p:cNvSpPr txBox="1"/>
          <p:nvPr/>
        </p:nvSpPr>
        <p:spPr>
          <a:xfrm>
            <a:off x="6258270" y="2897805"/>
            <a:ext cx="5095532" cy="3647152"/>
          </a:xfrm>
          <a:prstGeom prst="rect">
            <a:avLst/>
          </a:prstGeom>
          <a:solidFill>
            <a:schemeClr val="accent5">
              <a:lumMod val="40000"/>
              <a:lumOff val="60000"/>
            </a:schemeClr>
          </a:solidFill>
        </p:spPr>
        <p:txBody>
          <a:bodyPr wrap="square" rtlCol="0">
            <a:spAutoFit/>
          </a:bodyPr>
          <a:lstStyle/>
          <a:p>
            <a:r>
              <a:rPr lang="en-US" sz="2100" dirty="0">
                <a:latin typeface="Century Gothic" panose="020B0502020202020204" pitchFamily="34" charset="0"/>
              </a:rPr>
              <a:t>Borders lacked stimulating innovation:</a:t>
            </a:r>
          </a:p>
          <a:p>
            <a:endParaRPr lang="en-US" sz="2100" dirty="0">
              <a:latin typeface="Century Gothic" panose="020B0502020202020204" pitchFamily="34" charset="0"/>
            </a:endParaRPr>
          </a:p>
          <a:p>
            <a:pPr marL="342900" indent="-342900">
              <a:buFont typeface="Arial" panose="020B0604020202020204" pitchFamily="34" charset="0"/>
              <a:buChar char="•"/>
            </a:pPr>
            <a:r>
              <a:rPr lang="en-US" sz="2100" dirty="0">
                <a:latin typeface="Century Gothic" panose="020B0502020202020204" pitchFamily="34" charset="0"/>
              </a:rPr>
              <a:t>Overseas investment left the company with no budget to bring innovation in house</a:t>
            </a:r>
          </a:p>
          <a:p>
            <a:pPr marL="342900" indent="-342900">
              <a:buFont typeface="Arial" panose="020B0604020202020204" pitchFamily="34" charset="0"/>
              <a:buChar char="•"/>
            </a:pPr>
            <a:r>
              <a:rPr lang="en-US" sz="2100" dirty="0">
                <a:latin typeface="Century Gothic" panose="020B0502020202020204" pitchFamily="34" charset="0"/>
              </a:rPr>
              <a:t>Inflexible store leases, etc., prevented agility</a:t>
            </a:r>
          </a:p>
          <a:p>
            <a:pPr marL="342900" indent="-342900">
              <a:buFont typeface="Arial" panose="020B0604020202020204" pitchFamily="34" charset="0"/>
              <a:buChar char="•"/>
            </a:pPr>
            <a:r>
              <a:rPr lang="en-US" sz="2100" dirty="0">
                <a:latin typeface="Century Gothic" panose="020B0502020202020204" pitchFamily="34" charset="0"/>
              </a:rPr>
              <a:t>Needed idea champions and a culture that permitted innovation.</a:t>
            </a:r>
          </a:p>
          <a:p>
            <a:endParaRPr lang="en-US" sz="2100" dirty="0">
              <a:latin typeface="Century Gothic" panose="020B0502020202020204" pitchFamily="34" charset="0"/>
            </a:endParaRPr>
          </a:p>
          <a:p>
            <a:endParaRPr lang="en-US" sz="2100" dirty="0">
              <a:latin typeface="Century Gothic" panose="020B0502020202020204" pitchFamily="34" charset="0"/>
            </a:endParaRPr>
          </a:p>
        </p:txBody>
      </p:sp>
    </p:spTree>
    <p:extLst>
      <p:ext uri="{BB962C8B-B14F-4D97-AF65-F5344CB8AC3E}">
        <p14:creationId xmlns:p14="http://schemas.microsoft.com/office/powerpoint/2010/main" val="35600318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4F56FA-7D25-3D4D-9532-81DF920F92E9}"/>
              </a:ext>
            </a:extLst>
          </p:cNvPr>
          <p:cNvSpPr>
            <a:spLocks noGrp="1"/>
          </p:cNvSpPr>
          <p:nvPr>
            <p:ph type="title"/>
          </p:nvPr>
        </p:nvSpPr>
        <p:spPr/>
        <p:txBody>
          <a:bodyPr/>
          <a:lstStyle/>
          <a:p>
            <a:r>
              <a:rPr lang="en-US" dirty="0">
                <a:solidFill>
                  <a:schemeClr val="bg1"/>
                </a:solidFill>
              </a:rPr>
              <a:t>Stimulating Innovation</a:t>
            </a:r>
            <a:endParaRPr lang="en-US" dirty="0"/>
          </a:p>
        </p:txBody>
      </p:sp>
      <p:sp>
        <p:nvSpPr>
          <p:cNvPr id="3" name="Text Placeholder 2">
            <a:extLst>
              <a:ext uri="{FF2B5EF4-FFF2-40B4-BE49-F238E27FC236}">
                <a16:creationId xmlns:a16="http://schemas.microsoft.com/office/drawing/2014/main" id="{1D32EEE8-97CF-7D4F-A622-1B6C0ED80481}"/>
              </a:ext>
            </a:extLst>
          </p:cNvPr>
          <p:cNvSpPr>
            <a:spLocks noGrp="1"/>
          </p:cNvSpPr>
          <p:nvPr>
            <p:ph type="body" idx="1"/>
          </p:nvPr>
        </p:nvSpPr>
        <p:spPr/>
        <p:txBody>
          <a:bodyPr/>
          <a:lstStyle/>
          <a:p>
            <a:pPr>
              <a:buClr>
                <a:schemeClr val="bg1"/>
              </a:buClr>
            </a:pPr>
            <a:r>
              <a:rPr lang="en-US" dirty="0">
                <a:solidFill>
                  <a:schemeClr val="bg1"/>
                </a:solidFill>
              </a:rPr>
              <a:t>Structural variables as a source </a:t>
            </a:r>
          </a:p>
          <a:p>
            <a:pPr>
              <a:buClr>
                <a:schemeClr val="bg1"/>
              </a:buClr>
            </a:pPr>
            <a:r>
              <a:rPr lang="en-US" dirty="0">
                <a:solidFill>
                  <a:schemeClr val="bg1"/>
                </a:solidFill>
              </a:rPr>
              <a:t>Organizations create cultures that </a:t>
            </a:r>
            <a:br>
              <a:rPr lang="en-US" dirty="0">
                <a:solidFill>
                  <a:schemeClr val="bg1"/>
                </a:solidFill>
              </a:rPr>
            </a:br>
            <a:r>
              <a:rPr lang="en-US" dirty="0">
                <a:solidFill>
                  <a:schemeClr val="bg1"/>
                </a:solidFill>
              </a:rPr>
              <a:t>stimulate innovation</a:t>
            </a:r>
          </a:p>
          <a:p>
            <a:pPr>
              <a:buClr>
                <a:schemeClr val="bg1"/>
              </a:buClr>
            </a:pPr>
            <a:r>
              <a:rPr lang="en-US" dirty="0">
                <a:solidFill>
                  <a:schemeClr val="bg1"/>
                </a:solidFill>
              </a:rPr>
              <a:t>Creating idea champions</a:t>
            </a:r>
          </a:p>
          <a:p>
            <a:endParaRPr lang="en-US" dirty="0"/>
          </a:p>
        </p:txBody>
      </p:sp>
    </p:spTree>
    <p:extLst>
      <p:ext uri="{BB962C8B-B14F-4D97-AF65-F5344CB8AC3E}">
        <p14:creationId xmlns:p14="http://schemas.microsoft.com/office/powerpoint/2010/main" val="24601141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1D05DE-DB03-DA41-8335-4E880F4F4E3A}"/>
              </a:ext>
            </a:extLst>
          </p:cNvPr>
          <p:cNvSpPr>
            <a:spLocks noGrp="1"/>
          </p:cNvSpPr>
          <p:nvPr>
            <p:ph type="title"/>
          </p:nvPr>
        </p:nvSpPr>
        <p:spPr/>
        <p:txBody>
          <a:bodyPr/>
          <a:lstStyle/>
          <a:p>
            <a:r>
              <a:rPr lang="en-US" dirty="0"/>
              <a:t>Internal Change Management and Learning Organizations</a:t>
            </a:r>
          </a:p>
        </p:txBody>
      </p:sp>
      <p:sp>
        <p:nvSpPr>
          <p:cNvPr id="3" name="Text Placeholder 2">
            <a:extLst>
              <a:ext uri="{FF2B5EF4-FFF2-40B4-BE49-F238E27FC236}">
                <a16:creationId xmlns:a16="http://schemas.microsoft.com/office/drawing/2014/main" id="{1B39FA87-F59D-844F-B1A9-8A5ED869DC58}"/>
              </a:ext>
            </a:extLst>
          </p:cNvPr>
          <p:cNvSpPr>
            <a:spLocks noGrp="1"/>
          </p:cNvSpPr>
          <p:nvPr>
            <p:ph type="body" idx="1"/>
          </p:nvPr>
        </p:nvSpPr>
        <p:spPr>
          <a:xfrm>
            <a:off x="838200" y="1572242"/>
            <a:ext cx="10515600" cy="1118331"/>
          </a:xfrm>
          <a:solidFill>
            <a:schemeClr val="accent3">
              <a:lumMod val="20000"/>
              <a:lumOff val="80000"/>
            </a:schemeClr>
          </a:solidFill>
        </p:spPr>
        <p:txBody>
          <a:bodyPr anchor="ctr"/>
          <a:lstStyle/>
          <a:p>
            <a:pPr marL="38100" indent="0">
              <a:buNone/>
            </a:pPr>
            <a:r>
              <a:rPr lang="en-US" dirty="0"/>
              <a:t>Issue:  Amazon’s purchase of Whole Foods created a clash of cultures, where Amazon was very bureaucratic and Whole Foods was team-based and organic.</a:t>
            </a:r>
          </a:p>
        </p:txBody>
      </p:sp>
      <p:sp>
        <p:nvSpPr>
          <p:cNvPr id="4" name="TextBox 3">
            <a:extLst>
              <a:ext uri="{FF2B5EF4-FFF2-40B4-BE49-F238E27FC236}">
                <a16:creationId xmlns:a16="http://schemas.microsoft.com/office/drawing/2014/main" id="{EE5FFFFF-26C4-4198-B56A-83C22A1EDAFE}"/>
              </a:ext>
            </a:extLst>
          </p:cNvPr>
          <p:cNvSpPr txBox="1"/>
          <p:nvPr/>
        </p:nvSpPr>
        <p:spPr>
          <a:xfrm>
            <a:off x="838200" y="2881347"/>
            <a:ext cx="5095532" cy="3647152"/>
          </a:xfrm>
          <a:prstGeom prst="rect">
            <a:avLst/>
          </a:prstGeom>
          <a:solidFill>
            <a:schemeClr val="bg2">
              <a:lumMod val="20000"/>
              <a:lumOff val="80000"/>
            </a:schemeClr>
          </a:solidFill>
        </p:spPr>
        <p:txBody>
          <a:bodyPr wrap="square" rtlCol="0">
            <a:spAutoFit/>
          </a:bodyPr>
          <a:lstStyle/>
          <a:p>
            <a:r>
              <a:rPr lang="en-US" sz="2100" dirty="0">
                <a:latin typeface="Century Gothic" panose="020B0502020202020204" pitchFamily="34" charset="0"/>
              </a:rPr>
              <a:t>Amazon’s merger failures(so far):</a:t>
            </a:r>
          </a:p>
          <a:p>
            <a:pPr marL="342900" indent="-342900"/>
            <a:endParaRPr lang="en-US" sz="2100" dirty="0">
              <a:latin typeface="Century Gothic" panose="020B0502020202020204" pitchFamily="34" charset="0"/>
            </a:endParaRPr>
          </a:p>
          <a:p>
            <a:pPr marL="342900" indent="-342900">
              <a:buFont typeface="Arial" panose="020B0604020202020204" pitchFamily="34" charset="0"/>
              <a:buChar char="•"/>
            </a:pPr>
            <a:r>
              <a:rPr lang="en-US" sz="2100" dirty="0">
                <a:latin typeface="Century Gothic" panose="020B0502020202020204" pitchFamily="34" charset="0"/>
              </a:rPr>
              <a:t>Failure to merge cultures – Whole Foods expected to operate under the new Amazon system</a:t>
            </a:r>
          </a:p>
          <a:p>
            <a:pPr marL="342900" indent="-342900">
              <a:buFont typeface="Arial" panose="020B0604020202020204" pitchFamily="34" charset="0"/>
              <a:buChar char="•"/>
            </a:pPr>
            <a:r>
              <a:rPr lang="en-US" sz="2100" dirty="0">
                <a:latin typeface="Century Gothic" panose="020B0502020202020204" pitchFamily="34" charset="0"/>
              </a:rPr>
              <a:t>Lack of buy-in from Whole Foods team </a:t>
            </a:r>
          </a:p>
          <a:p>
            <a:pPr marL="342900" indent="-342900">
              <a:buFont typeface="Arial" panose="020B0604020202020204" pitchFamily="34" charset="0"/>
              <a:buChar char="•"/>
            </a:pPr>
            <a:r>
              <a:rPr lang="en-US" sz="2100" dirty="0">
                <a:latin typeface="Century Gothic" panose="020B0502020202020204" pitchFamily="34" charset="0"/>
              </a:rPr>
              <a:t>Creating competitive and reactive environment with bureaucratic employee assessments, etc.</a:t>
            </a:r>
          </a:p>
          <a:p>
            <a:pPr marL="342900" indent="-342900"/>
            <a:endParaRPr lang="en-US" sz="2100" dirty="0">
              <a:latin typeface="Century Gothic" panose="020B0502020202020204" pitchFamily="34" charset="0"/>
            </a:endParaRPr>
          </a:p>
        </p:txBody>
      </p:sp>
      <p:sp>
        <p:nvSpPr>
          <p:cNvPr id="5" name="TextBox 4">
            <a:extLst>
              <a:ext uri="{FF2B5EF4-FFF2-40B4-BE49-F238E27FC236}">
                <a16:creationId xmlns:a16="http://schemas.microsoft.com/office/drawing/2014/main" id="{55A84C6C-CB3C-4DEA-9B20-FD565ABDB16B}"/>
              </a:ext>
            </a:extLst>
          </p:cNvPr>
          <p:cNvSpPr txBox="1"/>
          <p:nvPr/>
        </p:nvSpPr>
        <p:spPr>
          <a:xfrm>
            <a:off x="6258270" y="2897805"/>
            <a:ext cx="5095532" cy="3647152"/>
          </a:xfrm>
          <a:prstGeom prst="rect">
            <a:avLst/>
          </a:prstGeom>
          <a:solidFill>
            <a:schemeClr val="accent5">
              <a:lumMod val="40000"/>
              <a:lumOff val="60000"/>
            </a:schemeClr>
          </a:solidFill>
        </p:spPr>
        <p:txBody>
          <a:bodyPr wrap="square" rtlCol="0">
            <a:spAutoFit/>
          </a:bodyPr>
          <a:lstStyle/>
          <a:p>
            <a:r>
              <a:rPr lang="en-US" sz="2100" dirty="0">
                <a:latin typeface="Century Gothic" panose="020B0502020202020204" pitchFamily="34" charset="0"/>
              </a:rPr>
              <a:t>Steps needed to make this work:</a:t>
            </a:r>
          </a:p>
          <a:p>
            <a:endParaRPr lang="en-US" sz="2100" dirty="0">
              <a:latin typeface="Century Gothic" panose="020B0502020202020204" pitchFamily="34" charset="0"/>
            </a:endParaRPr>
          </a:p>
          <a:p>
            <a:pPr marL="342900" indent="-342900">
              <a:buFont typeface="Arial" panose="020B0604020202020204" pitchFamily="34" charset="0"/>
              <a:buChar char="•"/>
            </a:pPr>
            <a:r>
              <a:rPr lang="en-US" sz="2100" dirty="0">
                <a:latin typeface="Century Gothic" panose="020B0502020202020204" pitchFamily="34" charset="0"/>
              </a:rPr>
              <a:t>Employ double-loop learning to modify organizational objectives</a:t>
            </a:r>
          </a:p>
          <a:p>
            <a:pPr marL="342900" indent="-342900">
              <a:buFont typeface="Arial" panose="020B0604020202020204" pitchFamily="34" charset="0"/>
              <a:buChar char="•"/>
            </a:pPr>
            <a:r>
              <a:rPr lang="en-US" sz="2100" dirty="0">
                <a:latin typeface="Century Gothic" panose="020B0502020202020204" pitchFamily="34" charset="0"/>
              </a:rPr>
              <a:t>Reduce fragmentation and, with it, </a:t>
            </a:r>
            <a:r>
              <a:rPr lang="en-US" sz="2100" dirty="0" err="1">
                <a:latin typeface="Century Gothic" panose="020B0502020202020204" pitchFamily="34" charset="0"/>
              </a:rPr>
              <a:t>reactiveness</a:t>
            </a:r>
            <a:r>
              <a:rPr lang="en-US" sz="2100" dirty="0">
                <a:latin typeface="Century Gothic" panose="020B0502020202020204" pitchFamily="34" charset="0"/>
              </a:rPr>
              <a:t> to reduce competition</a:t>
            </a:r>
          </a:p>
          <a:p>
            <a:pPr marL="342900" indent="-342900">
              <a:buFont typeface="Arial" panose="020B0604020202020204" pitchFamily="34" charset="0"/>
              <a:buChar char="•"/>
            </a:pPr>
            <a:r>
              <a:rPr lang="en-US" sz="2100" dirty="0">
                <a:latin typeface="Century Gothic" panose="020B0502020202020204" pitchFamily="34" charset="0"/>
              </a:rPr>
              <a:t>Reestablish innovative environments</a:t>
            </a:r>
          </a:p>
          <a:p>
            <a:pPr marL="342900" indent="-342900"/>
            <a:endParaRPr lang="en-US" sz="2100" dirty="0">
              <a:latin typeface="Century Gothic" panose="020B0502020202020204" pitchFamily="34" charset="0"/>
            </a:endParaRPr>
          </a:p>
          <a:p>
            <a:endParaRPr lang="en-US" sz="2100" dirty="0">
              <a:latin typeface="Century Gothic" panose="020B0502020202020204" pitchFamily="34" charset="0"/>
            </a:endParaRPr>
          </a:p>
        </p:txBody>
      </p:sp>
    </p:spTree>
    <p:extLst>
      <p:ext uri="{BB962C8B-B14F-4D97-AF65-F5344CB8AC3E}">
        <p14:creationId xmlns:p14="http://schemas.microsoft.com/office/powerpoint/2010/main" val="29564886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EBD460-779A-417D-8F7E-ABC4122D4FF0}"/>
              </a:ext>
            </a:extLst>
          </p:cNvPr>
          <p:cNvSpPr>
            <a:spLocks noGrp="1"/>
          </p:cNvSpPr>
          <p:nvPr>
            <p:ph type="title"/>
          </p:nvPr>
        </p:nvSpPr>
        <p:spPr/>
        <p:txBody>
          <a:bodyPr/>
          <a:lstStyle/>
          <a:p>
            <a:r>
              <a:rPr lang="en-US" dirty="0"/>
              <a:t>Learning Organizations</a:t>
            </a:r>
          </a:p>
        </p:txBody>
      </p:sp>
      <p:sp>
        <p:nvSpPr>
          <p:cNvPr id="3" name="Text Placeholder 2">
            <a:extLst>
              <a:ext uri="{FF2B5EF4-FFF2-40B4-BE49-F238E27FC236}">
                <a16:creationId xmlns:a16="http://schemas.microsoft.com/office/drawing/2014/main" id="{3077F642-91AC-497D-90F6-0104FE639957}"/>
              </a:ext>
            </a:extLst>
          </p:cNvPr>
          <p:cNvSpPr>
            <a:spLocks noGrp="1"/>
          </p:cNvSpPr>
          <p:nvPr>
            <p:ph type="body" idx="1"/>
          </p:nvPr>
        </p:nvSpPr>
        <p:spPr/>
        <p:txBody>
          <a:bodyPr/>
          <a:lstStyle/>
          <a:p>
            <a:r>
              <a:rPr lang="en-US" dirty="0"/>
              <a:t>Learning organizations attempt to address fragmentation, competition and reactiveness because</a:t>
            </a:r>
          </a:p>
          <a:p>
            <a:pPr lvl="1"/>
            <a:r>
              <a:rPr lang="en-US" dirty="0"/>
              <a:t>There exists a shared vision upon which everyone agrees.</a:t>
            </a:r>
          </a:p>
          <a:p>
            <a:pPr lvl="1"/>
            <a:r>
              <a:rPr lang="en-US" dirty="0"/>
              <a:t>People discard old ways of thinking and standard routines.</a:t>
            </a:r>
          </a:p>
          <a:p>
            <a:pPr lvl="1"/>
            <a:r>
              <a:rPr lang="en-US" dirty="0"/>
              <a:t>Members think of all organizational processes, </a:t>
            </a:r>
            <a:br>
              <a:rPr lang="en-US" dirty="0"/>
            </a:br>
            <a:r>
              <a:rPr lang="en-US" dirty="0"/>
              <a:t>activities, functions and interactions with the </a:t>
            </a:r>
            <a:br>
              <a:rPr lang="en-US" dirty="0"/>
            </a:br>
            <a:r>
              <a:rPr lang="en-US" dirty="0"/>
              <a:t>environment as part of a system with </a:t>
            </a:r>
            <a:br>
              <a:rPr lang="en-US" dirty="0"/>
            </a:br>
            <a:r>
              <a:rPr lang="en-US" dirty="0"/>
              <a:t>interrelationships.</a:t>
            </a:r>
          </a:p>
          <a:p>
            <a:pPr lvl="1"/>
            <a:r>
              <a:rPr lang="en-US" dirty="0"/>
              <a:t>People openly communicate with each other across </a:t>
            </a:r>
            <a:br>
              <a:rPr lang="en-US" dirty="0"/>
            </a:br>
            <a:r>
              <a:rPr lang="en-US" dirty="0"/>
              <a:t>vertical and horizontal boundaries without fear of </a:t>
            </a:r>
            <a:br>
              <a:rPr lang="en-US" dirty="0"/>
            </a:br>
            <a:r>
              <a:rPr lang="en-US" dirty="0"/>
              <a:t>criticism or punishment.</a:t>
            </a:r>
          </a:p>
          <a:p>
            <a:pPr lvl="1"/>
            <a:r>
              <a:rPr lang="en-US" dirty="0"/>
              <a:t>Personal self-interests and fragmented departmental </a:t>
            </a:r>
            <a:br>
              <a:rPr lang="en-US" dirty="0"/>
            </a:br>
            <a:r>
              <a:rPr lang="en-US" dirty="0"/>
              <a:t>interests are sublimated to the organization’s shared vision.</a:t>
            </a:r>
          </a:p>
          <a:p>
            <a:endParaRPr lang="en-US" dirty="0"/>
          </a:p>
        </p:txBody>
      </p:sp>
      <p:pic>
        <p:nvPicPr>
          <p:cNvPr id="5" name="Picture 4" descr="Scrabble tiles that spell &quot;learn.&quot;">
            <a:extLst>
              <a:ext uri="{FF2B5EF4-FFF2-40B4-BE49-F238E27FC236}">
                <a16:creationId xmlns:a16="http://schemas.microsoft.com/office/drawing/2014/main" id="{AAD81615-76AF-4F96-B0A0-92307230382F}"/>
              </a:ext>
            </a:extLst>
          </p:cNvPr>
          <p:cNvPicPr>
            <a:picLocks noChangeAspect="1"/>
          </p:cNvPicPr>
          <p:nvPr/>
        </p:nvPicPr>
        <p:blipFill>
          <a:blip r:embed="rId3"/>
          <a:stretch>
            <a:fillRect/>
          </a:stretch>
        </p:blipFill>
        <p:spPr>
          <a:xfrm>
            <a:off x="8312001" y="3072121"/>
            <a:ext cx="3412295" cy="2272842"/>
          </a:xfrm>
          <a:prstGeom prst="rect">
            <a:avLst/>
          </a:prstGeom>
        </p:spPr>
      </p:pic>
    </p:spTree>
    <p:extLst>
      <p:ext uri="{BB962C8B-B14F-4D97-AF65-F5344CB8AC3E}">
        <p14:creationId xmlns:p14="http://schemas.microsoft.com/office/powerpoint/2010/main" val="27723596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713D9F-47C1-4BC7-9B49-12109041A0C4}"/>
              </a:ext>
            </a:extLst>
          </p:cNvPr>
          <p:cNvSpPr>
            <a:spLocks noGrp="1"/>
          </p:cNvSpPr>
          <p:nvPr>
            <p:ph type="title"/>
          </p:nvPr>
        </p:nvSpPr>
        <p:spPr/>
        <p:txBody>
          <a:bodyPr/>
          <a:lstStyle/>
          <a:p>
            <a:r>
              <a:rPr lang="en-US" dirty="0"/>
              <a:t>Practice Question 3</a:t>
            </a:r>
          </a:p>
        </p:txBody>
      </p:sp>
      <p:sp>
        <p:nvSpPr>
          <p:cNvPr id="3" name="Text Placeholder 2">
            <a:extLst>
              <a:ext uri="{FF2B5EF4-FFF2-40B4-BE49-F238E27FC236}">
                <a16:creationId xmlns:a16="http://schemas.microsoft.com/office/drawing/2014/main" id="{885EEFDA-297F-4210-AAE3-E6D900E0D7D3}"/>
              </a:ext>
            </a:extLst>
          </p:cNvPr>
          <p:cNvSpPr>
            <a:spLocks noGrp="1"/>
          </p:cNvSpPr>
          <p:nvPr>
            <p:ph type="body" idx="1"/>
          </p:nvPr>
        </p:nvSpPr>
        <p:spPr/>
        <p:txBody>
          <a:bodyPr/>
          <a:lstStyle/>
          <a:p>
            <a:pPr marL="38100" indent="0">
              <a:buNone/>
            </a:pPr>
            <a:r>
              <a:rPr lang="en-US" dirty="0"/>
              <a:t>What process that organizations adopt and repeat regularly might have helped to prevent Shell’s issue?</a:t>
            </a:r>
          </a:p>
          <a:p>
            <a:pPr marL="38100" indent="0">
              <a:buNone/>
            </a:pPr>
            <a:endParaRPr lang="en-US" dirty="0"/>
          </a:p>
          <a:p>
            <a:pPr marL="495300" indent="-457200">
              <a:buSzPct val="100000"/>
              <a:buFont typeface="+mj-lt"/>
              <a:buAutoNum type="alphaUcPeriod"/>
            </a:pPr>
            <a:r>
              <a:rPr lang="en-US" dirty="0"/>
              <a:t>Organizational development</a:t>
            </a:r>
          </a:p>
          <a:p>
            <a:pPr marL="495300" indent="-457200">
              <a:buSzPct val="100000"/>
              <a:buFont typeface="+mj-lt"/>
              <a:buAutoNum type="alphaUcPeriod"/>
            </a:pPr>
            <a:r>
              <a:rPr lang="en-US" dirty="0"/>
              <a:t>Case improvement</a:t>
            </a:r>
          </a:p>
          <a:p>
            <a:pPr marL="495300" indent="-457200">
              <a:buSzPct val="100000"/>
              <a:buFont typeface="+mj-lt"/>
              <a:buAutoNum type="alphaUcPeriod"/>
            </a:pPr>
            <a:r>
              <a:rPr lang="en-US" dirty="0"/>
              <a:t>Process reengineering</a:t>
            </a:r>
          </a:p>
          <a:p>
            <a:pPr marL="495300" indent="-457200">
              <a:buSzPct val="100000"/>
              <a:buFont typeface="+mj-lt"/>
              <a:buAutoNum type="alphaUcPeriod"/>
            </a:pPr>
            <a:r>
              <a:rPr lang="en-US" dirty="0"/>
              <a:t>Crisis management</a:t>
            </a:r>
          </a:p>
          <a:p>
            <a:pPr marL="38100" indent="0">
              <a:buNone/>
            </a:pPr>
            <a:endParaRPr lang="en-US" dirty="0"/>
          </a:p>
        </p:txBody>
      </p:sp>
    </p:spTree>
    <p:extLst>
      <p:ext uri="{BB962C8B-B14F-4D97-AF65-F5344CB8AC3E}">
        <p14:creationId xmlns:p14="http://schemas.microsoft.com/office/powerpoint/2010/main" val="35134288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325CE2-357A-554C-B28B-E993B4FDDEF2}"/>
              </a:ext>
            </a:extLst>
          </p:cNvPr>
          <p:cNvSpPr>
            <a:spLocks noGrp="1"/>
          </p:cNvSpPr>
          <p:nvPr>
            <p:ph type="title"/>
          </p:nvPr>
        </p:nvSpPr>
        <p:spPr/>
        <p:txBody>
          <a:bodyPr/>
          <a:lstStyle/>
          <a:p>
            <a:r>
              <a:rPr lang="en-US" dirty="0"/>
              <a:t>Practice Question 4</a:t>
            </a:r>
          </a:p>
        </p:txBody>
      </p:sp>
      <p:sp>
        <p:nvSpPr>
          <p:cNvPr id="3" name="Text Placeholder 2">
            <a:extLst>
              <a:ext uri="{FF2B5EF4-FFF2-40B4-BE49-F238E27FC236}">
                <a16:creationId xmlns:a16="http://schemas.microsoft.com/office/drawing/2014/main" id="{07C0590D-3427-4343-8F1B-FA8F16474AD8}"/>
              </a:ext>
            </a:extLst>
          </p:cNvPr>
          <p:cNvSpPr>
            <a:spLocks noGrp="1"/>
          </p:cNvSpPr>
          <p:nvPr>
            <p:ph type="body" idx="1"/>
          </p:nvPr>
        </p:nvSpPr>
        <p:spPr/>
        <p:txBody>
          <a:bodyPr/>
          <a:lstStyle/>
          <a:p>
            <a:pPr marL="38100" indent="0">
              <a:buNone/>
            </a:pPr>
            <a:r>
              <a:rPr lang="en-US" dirty="0"/>
              <a:t>Borders suffered the consequences when they didn’t anticipate their products moving to an electronic format.  This is an example of what kind of change?</a:t>
            </a:r>
          </a:p>
          <a:p>
            <a:endParaRPr lang="en-US" dirty="0"/>
          </a:p>
          <a:p>
            <a:pPr marL="495300" indent="-457200">
              <a:buSzPct val="100000"/>
              <a:buFont typeface="+mj-lt"/>
              <a:buAutoNum type="alphaUcPeriod"/>
            </a:pPr>
            <a:r>
              <a:rPr lang="en-US" dirty="0"/>
              <a:t>Economic change</a:t>
            </a:r>
          </a:p>
          <a:p>
            <a:pPr marL="495300" indent="-457200">
              <a:buSzPct val="100000"/>
              <a:buFont typeface="+mj-lt"/>
              <a:buAutoNum type="alphaUcPeriod"/>
            </a:pPr>
            <a:r>
              <a:rPr lang="en-US" dirty="0"/>
              <a:t>Internal change</a:t>
            </a:r>
          </a:p>
          <a:p>
            <a:pPr marL="495300" indent="-457200">
              <a:buSzPct val="100000"/>
              <a:buFont typeface="+mj-lt"/>
              <a:buAutoNum type="alphaUcPeriod"/>
            </a:pPr>
            <a:r>
              <a:rPr lang="en-US" dirty="0"/>
              <a:t>Social change</a:t>
            </a:r>
          </a:p>
          <a:p>
            <a:pPr marL="495300" indent="-457200">
              <a:buSzPct val="100000"/>
              <a:buFont typeface="+mj-lt"/>
              <a:buAutoNum type="alphaUcPeriod"/>
            </a:pPr>
            <a:r>
              <a:rPr lang="en-US" dirty="0"/>
              <a:t>Technological change</a:t>
            </a:r>
          </a:p>
          <a:p>
            <a:endParaRPr lang="en-US" dirty="0"/>
          </a:p>
          <a:p>
            <a:endParaRPr lang="en-US" dirty="0"/>
          </a:p>
        </p:txBody>
      </p:sp>
    </p:spTree>
    <p:extLst>
      <p:ext uri="{BB962C8B-B14F-4D97-AF65-F5344CB8AC3E}">
        <p14:creationId xmlns:p14="http://schemas.microsoft.com/office/powerpoint/2010/main" val="597252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B274C5-8D49-4124-BBBC-CA94A4FCABB8}"/>
              </a:ext>
            </a:extLst>
          </p:cNvPr>
          <p:cNvSpPr>
            <a:spLocks noGrp="1"/>
          </p:cNvSpPr>
          <p:nvPr>
            <p:ph type="title"/>
          </p:nvPr>
        </p:nvSpPr>
        <p:spPr/>
        <p:txBody>
          <a:bodyPr/>
          <a:lstStyle/>
          <a:p>
            <a:r>
              <a:rPr lang="en-US" dirty="0"/>
              <a:t>Practice Question 5</a:t>
            </a:r>
          </a:p>
        </p:txBody>
      </p:sp>
      <p:sp>
        <p:nvSpPr>
          <p:cNvPr id="3" name="Text Placeholder 2">
            <a:extLst>
              <a:ext uri="{FF2B5EF4-FFF2-40B4-BE49-F238E27FC236}">
                <a16:creationId xmlns:a16="http://schemas.microsoft.com/office/drawing/2014/main" id="{21B4E528-5CB3-4E8B-84E9-3DBA3F4071D0}"/>
              </a:ext>
            </a:extLst>
          </p:cNvPr>
          <p:cNvSpPr>
            <a:spLocks noGrp="1"/>
          </p:cNvSpPr>
          <p:nvPr>
            <p:ph type="body" idx="1"/>
          </p:nvPr>
        </p:nvSpPr>
        <p:spPr/>
        <p:txBody>
          <a:bodyPr/>
          <a:lstStyle/>
          <a:p>
            <a:pPr marL="38100" indent="0">
              <a:buNone/>
            </a:pPr>
            <a:r>
              <a:rPr lang="en-US" dirty="0"/>
              <a:t>A learning organization looks to remedy what three fundamental problems in traditional organizations?</a:t>
            </a:r>
          </a:p>
          <a:p>
            <a:endParaRPr lang="en-US" dirty="0"/>
          </a:p>
          <a:p>
            <a:pPr marL="495300" indent="-457200">
              <a:buSzPct val="100000"/>
              <a:buFont typeface="+mj-lt"/>
              <a:buAutoNum type="alphaUcPeriod"/>
            </a:pPr>
            <a:r>
              <a:rPr lang="en-US" dirty="0"/>
              <a:t>Fragmentation, competition and reactiveness</a:t>
            </a:r>
          </a:p>
          <a:p>
            <a:pPr marL="495300" indent="-457200">
              <a:buSzPct val="100000"/>
              <a:buFont typeface="+mj-lt"/>
              <a:buAutoNum type="alphaUcPeriod"/>
            </a:pPr>
            <a:r>
              <a:rPr lang="en-US" dirty="0"/>
              <a:t>Fragmentation, composition and reactiveness</a:t>
            </a:r>
          </a:p>
          <a:p>
            <a:pPr marL="495300" indent="-457200">
              <a:buSzPct val="100000"/>
              <a:buFont typeface="+mj-lt"/>
              <a:buAutoNum type="alphaUcPeriod"/>
            </a:pPr>
            <a:r>
              <a:rPr lang="en-US" dirty="0"/>
              <a:t>Fragmentation, double loop learning and reactiveness</a:t>
            </a:r>
          </a:p>
          <a:p>
            <a:pPr marL="495300" indent="-457200">
              <a:buSzPct val="100000"/>
              <a:buFont typeface="+mj-lt"/>
              <a:buAutoNum type="alphaUcPeriod"/>
            </a:pPr>
            <a:r>
              <a:rPr lang="en-US" dirty="0"/>
              <a:t>Double loop learning, competition  and process change</a:t>
            </a:r>
          </a:p>
          <a:p>
            <a:endParaRPr lang="en-US" dirty="0"/>
          </a:p>
        </p:txBody>
      </p:sp>
    </p:spTree>
    <p:extLst>
      <p:ext uri="{BB962C8B-B14F-4D97-AF65-F5344CB8AC3E}">
        <p14:creationId xmlns:p14="http://schemas.microsoft.com/office/powerpoint/2010/main" val="104113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CA7CCB-CF56-244B-9034-AE11AC11B77C}"/>
              </a:ext>
            </a:extLst>
          </p:cNvPr>
          <p:cNvSpPr>
            <a:spLocks noGrp="1"/>
          </p:cNvSpPr>
          <p:nvPr>
            <p:ph type="title"/>
          </p:nvPr>
        </p:nvSpPr>
        <p:spPr/>
        <p:txBody>
          <a:bodyPr/>
          <a:lstStyle/>
          <a:p>
            <a:r>
              <a:rPr lang="en-US" dirty="0"/>
              <a:t>Change Management</a:t>
            </a:r>
          </a:p>
        </p:txBody>
      </p:sp>
    </p:spTree>
    <p:extLst>
      <p:ext uri="{BB962C8B-B14F-4D97-AF65-F5344CB8AC3E}">
        <p14:creationId xmlns:p14="http://schemas.microsoft.com/office/powerpoint/2010/main" val="31779376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A300BD-9B9A-4FE1-87BD-244987B568FD}"/>
              </a:ext>
            </a:extLst>
          </p:cNvPr>
          <p:cNvSpPr>
            <a:spLocks noGrp="1"/>
          </p:cNvSpPr>
          <p:nvPr>
            <p:ph type="title"/>
          </p:nvPr>
        </p:nvSpPr>
        <p:spPr/>
        <p:txBody>
          <a:bodyPr/>
          <a:lstStyle/>
          <a:p>
            <a:r>
              <a:rPr lang="en-US" dirty="0"/>
              <a:t>Quick Review</a:t>
            </a:r>
          </a:p>
        </p:txBody>
      </p:sp>
      <p:sp>
        <p:nvSpPr>
          <p:cNvPr id="3" name="Text Placeholder 2">
            <a:extLst>
              <a:ext uri="{FF2B5EF4-FFF2-40B4-BE49-F238E27FC236}">
                <a16:creationId xmlns:a16="http://schemas.microsoft.com/office/drawing/2014/main" id="{79963FD9-8B90-4C42-98AE-44FB28D044C5}"/>
              </a:ext>
            </a:extLst>
          </p:cNvPr>
          <p:cNvSpPr>
            <a:spLocks noGrp="1"/>
          </p:cNvSpPr>
          <p:nvPr>
            <p:ph type="body" idx="1"/>
          </p:nvPr>
        </p:nvSpPr>
        <p:spPr/>
        <p:txBody>
          <a:bodyPr/>
          <a:lstStyle/>
          <a:p>
            <a:r>
              <a:rPr lang="en-US" dirty="0"/>
              <a:t>Forces of change can be external or internal</a:t>
            </a:r>
          </a:p>
          <a:p>
            <a:r>
              <a:rPr lang="en-US" dirty="0"/>
              <a:t>Change is planned or unplanned, and it’s either evolutionary or revolutionary</a:t>
            </a:r>
          </a:p>
          <a:p>
            <a:r>
              <a:rPr lang="en-US" dirty="0"/>
              <a:t>Change can effect technology, product or service, administration and management, or people or human resources</a:t>
            </a:r>
          </a:p>
          <a:p>
            <a:r>
              <a:rPr lang="en-US" dirty="0"/>
              <a:t>Resistance to change can be individual, group or even organization-wide, but education, communication and support can minimize issues</a:t>
            </a:r>
          </a:p>
          <a:p>
            <a:r>
              <a:rPr lang="en-US" dirty="0"/>
              <a:t>Many models exist to suggest how to introduce and manage change, including models by Kurt Lewin and John Kotter</a:t>
            </a:r>
          </a:p>
          <a:p>
            <a:r>
              <a:rPr lang="en-US" dirty="0"/>
              <a:t>Organizations adopt processes to minimize the effects of change, like</a:t>
            </a:r>
          </a:p>
          <a:p>
            <a:pPr lvl="1"/>
            <a:r>
              <a:rPr lang="en-US" dirty="0"/>
              <a:t>Process reengineering and continuous improvement</a:t>
            </a:r>
          </a:p>
          <a:p>
            <a:pPr lvl="1"/>
            <a:r>
              <a:rPr lang="en-US" dirty="0"/>
              <a:t>Stimulating innovation</a:t>
            </a:r>
          </a:p>
          <a:p>
            <a:pPr lvl="1"/>
            <a:r>
              <a:rPr lang="en-US" dirty="0"/>
              <a:t>Learning organization</a:t>
            </a:r>
          </a:p>
          <a:p>
            <a:endParaRPr lang="en-US" dirty="0"/>
          </a:p>
          <a:p>
            <a:endParaRPr lang="en-US" dirty="0"/>
          </a:p>
        </p:txBody>
      </p:sp>
    </p:spTree>
    <p:extLst>
      <p:ext uri="{BB962C8B-B14F-4D97-AF65-F5344CB8AC3E}">
        <p14:creationId xmlns:p14="http://schemas.microsoft.com/office/powerpoint/2010/main" val="11324087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4477EF2-C265-934A-B975-3E5D4088780C}"/>
              </a:ext>
            </a:extLst>
          </p:cNvPr>
          <p:cNvSpPr>
            <a:spLocks noGrp="1"/>
          </p:cNvSpPr>
          <p:nvPr>
            <p:ph type="title"/>
          </p:nvPr>
        </p:nvSpPr>
        <p:spPr/>
        <p:txBody>
          <a:bodyPr/>
          <a:lstStyle/>
          <a:p>
            <a:r>
              <a:rPr lang="en-US" dirty="0"/>
              <a:t>Learning Outcomes: Change Management</a:t>
            </a:r>
          </a:p>
        </p:txBody>
      </p:sp>
      <p:sp>
        <p:nvSpPr>
          <p:cNvPr id="4" name="Text Placeholder 3">
            <a:extLst>
              <a:ext uri="{FF2B5EF4-FFF2-40B4-BE49-F238E27FC236}">
                <a16:creationId xmlns:a16="http://schemas.microsoft.com/office/drawing/2014/main" id="{93D99F56-4DB3-D14F-AA13-0FA8FD7AE0C7}"/>
              </a:ext>
            </a:extLst>
          </p:cNvPr>
          <p:cNvSpPr>
            <a:spLocks noGrp="1"/>
          </p:cNvSpPr>
          <p:nvPr>
            <p:ph type="body" idx="1"/>
          </p:nvPr>
        </p:nvSpPr>
        <p:spPr/>
        <p:txBody>
          <a:bodyPr/>
          <a:lstStyle/>
          <a:p>
            <a:pPr marL="38100" indent="0">
              <a:buNone/>
            </a:pPr>
            <a:r>
              <a:rPr lang="en-US" sz="2400" dirty="0"/>
              <a:t>15.1: Discuss change management as it functions in organizational behavior 	</a:t>
            </a:r>
          </a:p>
          <a:p>
            <a:pPr marL="582930" lvl="1" indent="0">
              <a:buNone/>
            </a:pPr>
            <a:r>
              <a:rPr lang="en-US" sz="2000" dirty="0"/>
              <a:t>15.1.1: Describe forces of change</a:t>
            </a:r>
          </a:p>
          <a:p>
            <a:pPr marL="582930" lvl="1" indent="0">
              <a:buNone/>
            </a:pPr>
            <a:r>
              <a:rPr lang="en-US" sz="2000" dirty="0"/>
              <a:t>15.1.2: Describe types of change</a:t>
            </a:r>
          </a:p>
          <a:p>
            <a:pPr marL="582930" lvl="1" indent="0">
              <a:buNone/>
            </a:pPr>
            <a:r>
              <a:rPr lang="en-US" sz="2000" dirty="0"/>
              <a:t>15.1.3: Discuss ways an organization can be resistant to change</a:t>
            </a:r>
          </a:p>
          <a:p>
            <a:pPr marL="582930" lvl="1" indent="0">
              <a:buNone/>
            </a:pPr>
            <a:r>
              <a:rPr lang="en-US" sz="2000" dirty="0"/>
              <a:t>15.1.4: Analyze models and process for change management</a:t>
            </a:r>
          </a:p>
        </p:txBody>
      </p:sp>
    </p:spTree>
    <p:extLst>
      <p:ext uri="{BB962C8B-B14F-4D97-AF65-F5344CB8AC3E}">
        <p14:creationId xmlns:p14="http://schemas.microsoft.com/office/powerpoint/2010/main" val="29262233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C2B0CB-464F-4F35-89FA-9C445C7B2FAA}"/>
              </a:ext>
            </a:extLst>
          </p:cNvPr>
          <p:cNvSpPr>
            <a:spLocks noGrp="1"/>
          </p:cNvSpPr>
          <p:nvPr>
            <p:ph type="title"/>
          </p:nvPr>
        </p:nvSpPr>
        <p:spPr/>
        <p:txBody>
          <a:bodyPr/>
          <a:lstStyle/>
          <a:p>
            <a:r>
              <a:rPr lang="en-US" dirty="0"/>
              <a:t>Forces of Change</a:t>
            </a:r>
          </a:p>
        </p:txBody>
      </p:sp>
      <p:pic>
        <p:nvPicPr>
          <p:cNvPr id="4" name="Picture 3" descr="A box on the left shows external forces for change, including general environment forces (social, economic, etc.) and business environment forces (industry, competition, etc,)  On the right is another box highlighting internal forces, such as low performance and low satisfaction.  Both boxes point to a circle in the middle labeled &quot;change.&quot;">
            <a:extLst>
              <a:ext uri="{FF2B5EF4-FFF2-40B4-BE49-F238E27FC236}">
                <a16:creationId xmlns:a16="http://schemas.microsoft.com/office/drawing/2014/main" id="{84A0DA29-CCCB-4EAF-909F-F1D88AE5AB2D}"/>
              </a:ext>
            </a:extLst>
          </p:cNvPr>
          <p:cNvPicPr>
            <a:picLocks noChangeAspect="1"/>
          </p:cNvPicPr>
          <p:nvPr/>
        </p:nvPicPr>
        <p:blipFill>
          <a:blip r:embed="rId3"/>
          <a:stretch>
            <a:fillRect/>
          </a:stretch>
        </p:blipFill>
        <p:spPr>
          <a:xfrm>
            <a:off x="2073728" y="1400989"/>
            <a:ext cx="8933219" cy="5091884"/>
          </a:xfrm>
          <a:prstGeom prst="rect">
            <a:avLst/>
          </a:prstGeom>
        </p:spPr>
      </p:pic>
    </p:spTree>
    <p:extLst>
      <p:ext uri="{BB962C8B-B14F-4D97-AF65-F5344CB8AC3E}">
        <p14:creationId xmlns:p14="http://schemas.microsoft.com/office/powerpoint/2010/main" val="34283457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308DE3-4F32-4978-9851-F0976795A2C4}"/>
              </a:ext>
            </a:extLst>
          </p:cNvPr>
          <p:cNvSpPr>
            <a:spLocks noGrp="1"/>
          </p:cNvSpPr>
          <p:nvPr>
            <p:ph type="title"/>
          </p:nvPr>
        </p:nvSpPr>
        <p:spPr/>
        <p:txBody>
          <a:bodyPr/>
          <a:lstStyle/>
          <a:p>
            <a:r>
              <a:rPr lang="en-US" dirty="0"/>
              <a:t>Types of Change: Planned and Unplanned</a:t>
            </a:r>
          </a:p>
        </p:txBody>
      </p:sp>
      <p:sp>
        <p:nvSpPr>
          <p:cNvPr id="7" name="TextBox 6">
            <a:extLst>
              <a:ext uri="{FF2B5EF4-FFF2-40B4-BE49-F238E27FC236}">
                <a16:creationId xmlns:a16="http://schemas.microsoft.com/office/drawing/2014/main" id="{A079220D-F3B1-4B5E-9295-4D5A8BF9D1DB}"/>
              </a:ext>
            </a:extLst>
          </p:cNvPr>
          <p:cNvSpPr txBox="1"/>
          <p:nvPr/>
        </p:nvSpPr>
        <p:spPr>
          <a:xfrm>
            <a:off x="2130879" y="5367333"/>
            <a:ext cx="3423557" cy="523220"/>
          </a:xfrm>
          <a:prstGeom prst="rect">
            <a:avLst/>
          </a:prstGeom>
          <a:noFill/>
        </p:spPr>
        <p:txBody>
          <a:bodyPr wrap="square" rtlCol="0">
            <a:spAutoFit/>
          </a:bodyPr>
          <a:lstStyle/>
          <a:p>
            <a:pPr algn="ctr"/>
            <a:r>
              <a:rPr lang="en-US" sz="2800" dirty="0">
                <a:latin typeface="Century Gothic" panose="020B0502020202020204" pitchFamily="34" charset="0"/>
              </a:rPr>
              <a:t>Planned change</a:t>
            </a:r>
          </a:p>
        </p:txBody>
      </p:sp>
      <p:pic>
        <p:nvPicPr>
          <p:cNvPr id="6" name="Picture 5" descr="Image says &quot;idea, plan, action&quot;">
            <a:extLst>
              <a:ext uri="{FF2B5EF4-FFF2-40B4-BE49-F238E27FC236}">
                <a16:creationId xmlns:a16="http://schemas.microsoft.com/office/drawing/2014/main" id="{602323F4-5D6F-4430-81F6-4BA197ACF5CE}"/>
              </a:ext>
            </a:extLst>
          </p:cNvPr>
          <p:cNvPicPr>
            <a:picLocks noChangeAspect="1"/>
          </p:cNvPicPr>
          <p:nvPr/>
        </p:nvPicPr>
        <p:blipFill rotWithShape="1">
          <a:blip r:embed="rId3"/>
          <a:srcRect l="17515" r="3561"/>
          <a:stretch/>
        </p:blipFill>
        <p:spPr>
          <a:xfrm>
            <a:off x="887186" y="1861456"/>
            <a:ext cx="5910944" cy="3335111"/>
          </a:xfrm>
          <a:prstGeom prst="rect">
            <a:avLst/>
          </a:prstGeom>
        </p:spPr>
      </p:pic>
      <p:sp>
        <p:nvSpPr>
          <p:cNvPr id="9" name="TextBox 8">
            <a:extLst>
              <a:ext uri="{FF2B5EF4-FFF2-40B4-BE49-F238E27FC236}">
                <a16:creationId xmlns:a16="http://schemas.microsoft.com/office/drawing/2014/main" id="{4EF6B677-4B29-45AE-9C27-B76794619A1F}"/>
              </a:ext>
            </a:extLst>
          </p:cNvPr>
          <p:cNvSpPr txBox="1"/>
          <p:nvPr/>
        </p:nvSpPr>
        <p:spPr>
          <a:xfrm>
            <a:off x="7620000" y="5302019"/>
            <a:ext cx="3826329" cy="523220"/>
          </a:xfrm>
          <a:prstGeom prst="rect">
            <a:avLst/>
          </a:prstGeom>
          <a:noFill/>
        </p:spPr>
        <p:txBody>
          <a:bodyPr wrap="square" rtlCol="0">
            <a:spAutoFit/>
          </a:bodyPr>
          <a:lstStyle/>
          <a:p>
            <a:pPr algn="ctr"/>
            <a:r>
              <a:rPr lang="en-US" sz="2800" dirty="0">
                <a:latin typeface="Century Gothic" panose="020B0502020202020204" pitchFamily="34" charset="0"/>
              </a:rPr>
              <a:t>Unplanned change</a:t>
            </a:r>
          </a:p>
        </p:txBody>
      </p:sp>
      <p:pic>
        <p:nvPicPr>
          <p:cNvPr id="8" name="Picture 7" descr="Stick figure standing in the midst of chaotic swirly doodles in different colors, scratching his head">
            <a:extLst>
              <a:ext uri="{FF2B5EF4-FFF2-40B4-BE49-F238E27FC236}">
                <a16:creationId xmlns:a16="http://schemas.microsoft.com/office/drawing/2014/main" id="{6068CA32-8E34-47C6-9F58-A737AA702859}"/>
              </a:ext>
            </a:extLst>
          </p:cNvPr>
          <p:cNvPicPr>
            <a:picLocks noChangeAspect="1"/>
          </p:cNvPicPr>
          <p:nvPr/>
        </p:nvPicPr>
        <p:blipFill>
          <a:blip r:embed="rId4"/>
          <a:stretch>
            <a:fillRect/>
          </a:stretch>
        </p:blipFill>
        <p:spPr>
          <a:xfrm>
            <a:off x="7855402" y="1861456"/>
            <a:ext cx="3335111" cy="3335111"/>
          </a:xfrm>
          <a:prstGeom prst="rect">
            <a:avLst/>
          </a:prstGeom>
        </p:spPr>
      </p:pic>
    </p:spTree>
    <p:extLst>
      <p:ext uri="{BB962C8B-B14F-4D97-AF65-F5344CB8AC3E}">
        <p14:creationId xmlns:p14="http://schemas.microsoft.com/office/powerpoint/2010/main" val="34484885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51768-5083-4266-B5F6-8CA80B64897F}"/>
              </a:ext>
            </a:extLst>
          </p:cNvPr>
          <p:cNvSpPr>
            <a:spLocks noGrp="1"/>
          </p:cNvSpPr>
          <p:nvPr>
            <p:ph type="title"/>
          </p:nvPr>
        </p:nvSpPr>
        <p:spPr/>
        <p:txBody>
          <a:bodyPr/>
          <a:lstStyle/>
          <a:p>
            <a:r>
              <a:rPr lang="en-US" dirty="0"/>
              <a:t>Types of Change: Evolutionary and Revolutionary</a:t>
            </a:r>
          </a:p>
        </p:txBody>
      </p:sp>
      <p:sp>
        <p:nvSpPr>
          <p:cNvPr id="7" name="TextBox 6">
            <a:extLst>
              <a:ext uri="{FF2B5EF4-FFF2-40B4-BE49-F238E27FC236}">
                <a16:creationId xmlns:a16="http://schemas.microsoft.com/office/drawing/2014/main" id="{A42F066C-F534-48F4-8440-5433B3112429}"/>
              </a:ext>
            </a:extLst>
          </p:cNvPr>
          <p:cNvSpPr txBox="1"/>
          <p:nvPr/>
        </p:nvSpPr>
        <p:spPr>
          <a:xfrm>
            <a:off x="1720931" y="5138733"/>
            <a:ext cx="3826329" cy="523220"/>
          </a:xfrm>
          <a:prstGeom prst="rect">
            <a:avLst/>
          </a:prstGeom>
          <a:noFill/>
        </p:spPr>
        <p:txBody>
          <a:bodyPr wrap="square" rtlCol="0">
            <a:spAutoFit/>
          </a:bodyPr>
          <a:lstStyle/>
          <a:p>
            <a:pPr algn="ctr"/>
            <a:r>
              <a:rPr lang="en-US" sz="2800" dirty="0">
                <a:latin typeface="Century Gothic" panose="020B0502020202020204" pitchFamily="34" charset="0"/>
              </a:rPr>
              <a:t>Evolutionary change</a:t>
            </a:r>
          </a:p>
        </p:txBody>
      </p:sp>
      <p:pic>
        <p:nvPicPr>
          <p:cNvPr id="5" name="Picture 4" descr="Image is a slow-growing tree sapling">
            <a:extLst>
              <a:ext uri="{FF2B5EF4-FFF2-40B4-BE49-F238E27FC236}">
                <a16:creationId xmlns:a16="http://schemas.microsoft.com/office/drawing/2014/main" id="{6D8DD139-A795-4ED1-A659-914BC95DE801}"/>
              </a:ext>
            </a:extLst>
          </p:cNvPr>
          <p:cNvPicPr>
            <a:picLocks noChangeAspect="1"/>
          </p:cNvPicPr>
          <p:nvPr/>
        </p:nvPicPr>
        <p:blipFill>
          <a:blip r:embed="rId3"/>
          <a:stretch>
            <a:fillRect/>
          </a:stretch>
        </p:blipFill>
        <p:spPr>
          <a:xfrm>
            <a:off x="1256607" y="2120993"/>
            <a:ext cx="4754979" cy="2901280"/>
          </a:xfrm>
          <a:prstGeom prst="rect">
            <a:avLst/>
          </a:prstGeom>
          <a:ln w="38100">
            <a:noFill/>
          </a:ln>
        </p:spPr>
      </p:pic>
      <p:sp>
        <p:nvSpPr>
          <p:cNvPr id="8" name="TextBox 7">
            <a:extLst>
              <a:ext uri="{FF2B5EF4-FFF2-40B4-BE49-F238E27FC236}">
                <a16:creationId xmlns:a16="http://schemas.microsoft.com/office/drawing/2014/main" id="{A4F9A34B-CEB4-49FF-A501-E14565C4B8B1}"/>
              </a:ext>
            </a:extLst>
          </p:cNvPr>
          <p:cNvSpPr txBox="1"/>
          <p:nvPr/>
        </p:nvSpPr>
        <p:spPr>
          <a:xfrm>
            <a:off x="7173914" y="5138733"/>
            <a:ext cx="4255820" cy="523220"/>
          </a:xfrm>
          <a:prstGeom prst="rect">
            <a:avLst/>
          </a:prstGeom>
          <a:noFill/>
        </p:spPr>
        <p:txBody>
          <a:bodyPr wrap="square" rtlCol="0">
            <a:spAutoFit/>
          </a:bodyPr>
          <a:lstStyle/>
          <a:p>
            <a:pPr algn="ctr"/>
            <a:r>
              <a:rPr lang="en-US" sz="2800" dirty="0">
                <a:latin typeface="Century Gothic" panose="020B0502020202020204" pitchFamily="34" charset="0"/>
              </a:rPr>
              <a:t>Revolutionary change</a:t>
            </a:r>
          </a:p>
        </p:txBody>
      </p:sp>
      <p:pic>
        <p:nvPicPr>
          <p:cNvPr id="6" name="Picture 5" descr="Image of a light colored wall being painted a dark color">
            <a:extLst>
              <a:ext uri="{FF2B5EF4-FFF2-40B4-BE49-F238E27FC236}">
                <a16:creationId xmlns:a16="http://schemas.microsoft.com/office/drawing/2014/main" id="{7B4DCBB6-9FBA-4DE7-9CA7-B47CE3E36EE1}"/>
              </a:ext>
            </a:extLst>
          </p:cNvPr>
          <p:cNvPicPr>
            <a:picLocks noChangeAspect="1"/>
          </p:cNvPicPr>
          <p:nvPr/>
        </p:nvPicPr>
        <p:blipFill>
          <a:blip r:embed="rId4"/>
          <a:stretch>
            <a:fillRect/>
          </a:stretch>
        </p:blipFill>
        <p:spPr>
          <a:xfrm>
            <a:off x="7132084" y="2120993"/>
            <a:ext cx="4339480" cy="2904605"/>
          </a:xfrm>
          <a:prstGeom prst="rect">
            <a:avLst/>
          </a:prstGeom>
          <a:ln w="38100">
            <a:noFill/>
          </a:ln>
        </p:spPr>
      </p:pic>
    </p:spTree>
    <p:extLst>
      <p:ext uri="{BB962C8B-B14F-4D97-AF65-F5344CB8AC3E}">
        <p14:creationId xmlns:p14="http://schemas.microsoft.com/office/powerpoint/2010/main" val="23538575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4C0A0A-EDA5-4A34-AC41-66E1C87EC73C}"/>
              </a:ext>
            </a:extLst>
          </p:cNvPr>
          <p:cNvSpPr>
            <a:spLocks noGrp="1"/>
          </p:cNvSpPr>
          <p:nvPr>
            <p:ph type="title"/>
          </p:nvPr>
        </p:nvSpPr>
        <p:spPr/>
        <p:txBody>
          <a:bodyPr/>
          <a:lstStyle/>
          <a:p>
            <a:r>
              <a:rPr lang="en-US" dirty="0"/>
              <a:t>Change can effect…</a:t>
            </a:r>
          </a:p>
        </p:txBody>
      </p:sp>
      <p:sp>
        <p:nvSpPr>
          <p:cNvPr id="3" name="Text Placeholder 2">
            <a:extLst>
              <a:ext uri="{FF2B5EF4-FFF2-40B4-BE49-F238E27FC236}">
                <a16:creationId xmlns:a16="http://schemas.microsoft.com/office/drawing/2014/main" id="{58A4C725-8F23-4730-996A-DA5C6078EB6A}"/>
              </a:ext>
            </a:extLst>
          </p:cNvPr>
          <p:cNvSpPr>
            <a:spLocks noGrp="1"/>
          </p:cNvSpPr>
          <p:nvPr>
            <p:ph type="body" idx="1"/>
          </p:nvPr>
        </p:nvSpPr>
        <p:spPr/>
        <p:txBody>
          <a:bodyPr/>
          <a:lstStyle/>
          <a:p>
            <a:r>
              <a:rPr lang="en-US" dirty="0"/>
              <a:t>Technology</a:t>
            </a:r>
          </a:p>
          <a:p>
            <a:r>
              <a:rPr lang="en-US" dirty="0"/>
              <a:t>Product or service</a:t>
            </a:r>
          </a:p>
          <a:p>
            <a:r>
              <a:rPr lang="en-US" dirty="0"/>
              <a:t>Administration and management</a:t>
            </a:r>
          </a:p>
          <a:p>
            <a:r>
              <a:rPr lang="en-US" dirty="0"/>
              <a:t>People or human resources</a:t>
            </a:r>
          </a:p>
        </p:txBody>
      </p:sp>
      <p:pic>
        <p:nvPicPr>
          <p:cNvPr id="4" name="Picture 3" descr="Woman looking frustrated, raising her hand to indicate that this must stop">
            <a:extLst>
              <a:ext uri="{FF2B5EF4-FFF2-40B4-BE49-F238E27FC236}">
                <a16:creationId xmlns:a16="http://schemas.microsoft.com/office/drawing/2014/main" id="{58FACD49-0986-4E3D-98FD-B23097162923}"/>
              </a:ext>
            </a:extLst>
          </p:cNvPr>
          <p:cNvPicPr>
            <a:picLocks noChangeAspect="1"/>
          </p:cNvPicPr>
          <p:nvPr/>
        </p:nvPicPr>
        <p:blipFill>
          <a:blip r:embed="rId3"/>
          <a:stretch>
            <a:fillRect/>
          </a:stretch>
        </p:blipFill>
        <p:spPr>
          <a:xfrm>
            <a:off x="6630359" y="2239566"/>
            <a:ext cx="5901485" cy="3937397"/>
          </a:xfrm>
          <a:prstGeom prst="rect">
            <a:avLst/>
          </a:prstGeom>
          <a:effectLst>
            <a:softEdge rad="469900"/>
          </a:effectLst>
        </p:spPr>
      </p:pic>
    </p:spTree>
    <p:extLst>
      <p:ext uri="{BB962C8B-B14F-4D97-AF65-F5344CB8AC3E}">
        <p14:creationId xmlns:p14="http://schemas.microsoft.com/office/powerpoint/2010/main" val="24017954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DCA59-4DF2-8644-96D1-48BBDC335B2C}"/>
              </a:ext>
            </a:extLst>
          </p:cNvPr>
          <p:cNvSpPr>
            <a:spLocks noGrp="1"/>
          </p:cNvSpPr>
          <p:nvPr>
            <p:ph type="title"/>
          </p:nvPr>
        </p:nvSpPr>
        <p:spPr/>
        <p:txBody>
          <a:bodyPr/>
          <a:lstStyle/>
          <a:p>
            <a:r>
              <a:rPr lang="en-US" dirty="0"/>
              <a:t>Resistance to change</a:t>
            </a:r>
          </a:p>
        </p:txBody>
      </p:sp>
      <p:sp>
        <p:nvSpPr>
          <p:cNvPr id="3" name="Text Placeholder 2">
            <a:extLst>
              <a:ext uri="{FF2B5EF4-FFF2-40B4-BE49-F238E27FC236}">
                <a16:creationId xmlns:a16="http://schemas.microsoft.com/office/drawing/2014/main" id="{5384A4C5-6BDA-594F-A8F2-BF4C4B736039}"/>
              </a:ext>
            </a:extLst>
          </p:cNvPr>
          <p:cNvSpPr>
            <a:spLocks noGrp="1"/>
          </p:cNvSpPr>
          <p:nvPr>
            <p:ph type="body" idx="1"/>
          </p:nvPr>
        </p:nvSpPr>
        <p:spPr>
          <a:xfrm>
            <a:off x="7746274" y="3477759"/>
            <a:ext cx="4090851" cy="2955381"/>
          </a:xfrm>
        </p:spPr>
        <p:txBody>
          <a:bodyPr/>
          <a:lstStyle/>
          <a:p>
            <a:pPr>
              <a:spcBef>
                <a:spcPts val="2400"/>
              </a:spcBef>
            </a:pPr>
            <a:r>
              <a:rPr lang="en-US" sz="2400" dirty="0"/>
              <a:t>Organizational resistance</a:t>
            </a:r>
          </a:p>
          <a:p>
            <a:pPr>
              <a:spcBef>
                <a:spcPts val="2400"/>
              </a:spcBef>
            </a:pPr>
            <a:r>
              <a:rPr lang="en-US" sz="2400" dirty="0"/>
              <a:t>Group resistance</a:t>
            </a:r>
          </a:p>
          <a:p>
            <a:pPr>
              <a:spcBef>
                <a:spcPts val="2400"/>
              </a:spcBef>
            </a:pPr>
            <a:r>
              <a:rPr lang="en-US" sz="2400" dirty="0"/>
              <a:t>Individual resistance</a:t>
            </a:r>
          </a:p>
          <a:p>
            <a:endParaRPr lang="en-US" dirty="0"/>
          </a:p>
        </p:txBody>
      </p:sp>
    </p:spTree>
    <p:extLst>
      <p:ext uri="{BB962C8B-B14F-4D97-AF65-F5344CB8AC3E}">
        <p14:creationId xmlns:p14="http://schemas.microsoft.com/office/powerpoint/2010/main" val="1792381678"/>
      </p:ext>
    </p:extLst>
  </p:cSld>
  <p:clrMapOvr>
    <a:masterClrMapping/>
  </p:clrMapOvr>
</p:sld>
</file>

<file path=ppt/theme/theme1.xml><?xml version="1.0" encoding="utf-8"?>
<a:theme xmlns:a="http://schemas.openxmlformats.org/drawingml/2006/main" name="orgbehavior">
  <a:themeElements>
    <a:clrScheme name="Blue Warm">
      <a:dk1>
        <a:srgbClr val="000000"/>
      </a:dk1>
      <a:lt1>
        <a:srgbClr val="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rgbehavior" id="{9A9E8387-CDC7-5D4C-871F-D1A7FCB5CAC3}" vid="{0AA62FEF-F8BF-B64D-AC3C-FE3EB3A7BB45}"/>
    </a:ext>
  </a:ext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orgbehavior</Template>
  <TotalTime>5902</TotalTime>
  <Words>1952</Words>
  <Application>Microsoft Macintosh PowerPoint</Application>
  <PresentationFormat>Widescreen</PresentationFormat>
  <Paragraphs>224</Paragraphs>
  <Slides>30</Slides>
  <Notes>18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30</vt:i4>
      </vt:variant>
    </vt:vector>
  </HeadingPairs>
  <TitlesOfParts>
    <vt:vector size="34" baseType="lpstr">
      <vt:lpstr>Arial</vt:lpstr>
      <vt:lpstr>Calibri</vt:lpstr>
      <vt:lpstr>Century Gothic</vt:lpstr>
      <vt:lpstr>orgbehavior</vt:lpstr>
      <vt:lpstr>Organizational Behavior</vt:lpstr>
      <vt:lpstr>Module Learning Outcomes</vt:lpstr>
      <vt:lpstr>Change Management</vt:lpstr>
      <vt:lpstr>Learning Outcomes: Change Management</vt:lpstr>
      <vt:lpstr>Forces of Change</vt:lpstr>
      <vt:lpstr>Types of Change: Planned and Unplanned</vt:lpstr>
      <vt:lpstr>Types of Change: Evolutionary and Revolutionary</vt:lpstr>
      <vt:lpstr>Change can effect…</vt:lpstr>
      <vt:lpstr>Resistance to change</vt:lpstr>
      <vt:lpstr>Class Activity: Stand Up and Cross Your Arms!</vt:lpstr>
      <vt:lpstr>Ideas for Encouraging Change</vt:lpstr>
      <vt:lpstr>Lewin’s Three-Step Change Management Model</vt:lpstr>
      <vt:lpstr>Kotter’s Eight-Step Plan for Implementing Change</vt:lpstr>
      <vt:lpstr>Figure: Kotter’s Eight-Step Plan for Implementing Change </vt:lpstr>
      <vt:lpstr>Other Change Management Models</vt:lpstr>
      <vt:lpstr>Practice Question 1</vt:lpstr>
      <vt:lpstr>Class Discussion: Plan a Change</vt:lpstr>
      <vt:lpstr>Practice Question 2</vt:lpstr>
      <vt:lpstr>Success and Failure in Change</vt:lpstr>
      <vt:lpstr>Learning Outcomes: Success and Failure in Change</vt:lpstr>
      <vt:lpstr>Crisis Management and Process Reengineering</vt:lpstr>
      <vt:lpstr>Process Reengineering and Continuous Process Improvement</vt:lpstr>
      <vt:lpstr>External Change Management and Stimulating Innovation</vt:lpstr>
      <vt:lpstr>Stimulating Innovation</vt:lpstr>
      <vt:lpstr>Internal Change Management and Learning Organizations</vt:lpstr>
      <vt:lpstr>Learning Organizations</vt:lpstr>
      <vt:lpstr>Practice Question 3</vt:lpstr>
      <vt:lpstr>Practice Question 4</vt:lpstr>
      <vt:lpstr>Practice Question 5</vt:lpstr>
      <vt:lpstr>Quick Review</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1: The  Role of Business</dc:title>
  <dc:creator>Sarah Liebman</dc:creator>
  <cp:lastModifiedBy>Spencer De Vries</cp:lastModifiedBy>
  <cp:revision>128</cp:revision>
  <dcterms:modified xsi:type="dcterms:W3CDTF">2020-07-08T01:19:52Z</dcterms:modified>
</cp:coreProperties>
</file>